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67" r:id="rId2"/>
  </p:sldIdLst>
  <p:sldSz cx="18288000" cy="10287000"/>
  <p:notesSz cx="6735763" cy="9866313"/>
  <p:embeddedFontLst>
    <p:embeddedFont>
      <p:font typeface="UD デジタル 教科書体 NK-B" panose="02020700000000000000" pitchFamily="18" charset="-128"/>
      <p:bold r:id="rId4"/>
    </p:embeddedFont>
    <p:embeddedFont>
      <p:font typeface="メイリオ" panose="020B0604030504040204" pitchFamily="50" charset="-128"/>
      <p:regular r:id="rId5"/>
      <p:bold r:id="rId6"/>
      <p:italic r:id="rId7"/>
      <p:boldItalic r:id="rId8"/>
    </p:embeddedFont>
    <p:embeddedFont>
      <p:font typeface="游ゴシック" panose="020B0400000000000000" pitchFamily="50" charset="-128"/>
      <p:regular r:id="rId9"/>
      <p:bold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9B92000-4462-0735-994A-2D2BFE7AF2B4}" name="関　聡司" initials="聡関" userId="S::T0953484@taims.metro.tokyo.jp::259df325-eed5-48d0-a6f9-586b1a18bd5e" providerId="AD"/>
  <p188:author id="{82604E04-1837-33CE-4804-A47CB0CCFF42}" name="千田　薫" initials="薫千" userId="S::T0953304@taims.metro.tokyo.jp::7f345d86-8500-4eff-a7df-b69c8d4263de" providerId="AD"/>
  <p188:author id="{DDEDDFE1-2208-0D66-9C7B-AC8324322E1C}" name="高田　裕一" initials="裕高" userId="S::T0894406@taims.metro.tokyo.jp::747aba1d-4f2e-4a4f-9f7b-290f82b0ef2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関　聡司" initials="関　聡司" lastIdx="2" clrIdx="0">
    <p:extLst>
      <p:ext uri="{19B8F6BF-5375-455C-9EA6-DF929625EA0E}">
        <p15:presenceInfo xmlns:p15="http://schemas.microsoft.com/office/powerpoint/2012/main" userId="S-1-5-21-2584162954-2024034027-3327744939-305501" providerId="AD"/>
      </p:ext>
    </p:extLst>
  </p:cmAuthor>
  <p:cmAuthor id="2" name="高田　裕一" initials="高田　裕一" lastIdx="21" clrIdx="1">
    <p:extLst>
      <p:ext uri="{19B8F6BF-5375-455C-9EA6-DF929625EA0E}">
        <p15:presenceInfo xmlns:p15="http://schemas.microsoft.com/office/powerpoint/2012/main" userId="S-1-5-21-2584162954-2024034027-3327744939-420783" providerId="AD"/>
      </p:ext>
    </p:extLst>
  </p:cmAuthor>
  <p:cmAuthor id="3" name="千田　薫" initials="千田　薫" lastIdx="1" clrIdx="2">
    <p:extLst>
      <p:ext uri="{19B8F6BF-5375-455C-9EA6-DF929625EA0E}">
        <p15:presenceInfo xmlns:p15="http://schemas.microsoft.com/office/powerpoint/2012/main" userId="S-1-5-21-2584162954-2024034027-3327744939-5744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8F2"/>
    <a:srgbClr val="FFCC66"/>
    <a:srgbClr val="00CC00"/>
    <a:srgbClr val="FFCCFF"/>
    <a:srgbClr val="FFCC00"/>
    <a:srgbClr val="008000"/>
    <a:srgbClr val="339933"/>
    <a:srgbClr val="00CC99"/>
    <a:srgbClr val="0099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64" autoAdjust="0"/>
    <p:restoredTop sz="94503" autoAdjust="0"/>
  </p:normalViewPr>
  <p:slideViewPr>
    <p:cSldViewPr>
      <p:cViewPr varScale="1">
        <p:scale>
          <a:sx n="50" d="100"/>
          <a:sy n="50" d="100"/>
        </p:scale>
        <p:origin x="60" y="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commentAuthors" Target="commentAuthors.xml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1F415-02D5-4F03-8363-419A8CC54B7D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7D944-AD97-49C4-91CB-712C5A76F5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674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6407D7-BC52-3CC7-397E-FBA6B7C9678B}"/>
              </a:ext>
            </a:extLst>
          </p:cNvPr>
          <p:cNvSpPr txBox="1"/>
          <p:nvPr/>
        </p:nvSpPr>
        <p:spPr>
          <a:xfrm>
            <a:off x="191771" y="711457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国語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677DA02-8088-3DC0-4414-CEB643EE8768}"/>
              </a:ext>
            </a:extLst>
          </p:cNvPr>
          <p:cNvSpPr/>
          <p:nvPr/>
        </p:nvSpPr>
        <p:spPr>
          <a:xfrm>
            <a:off x="2475228" y="103798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949A146-96AA-6729-3266-08920BA35C48}"/>
              </a:ext>
            </a:extLst>
          </p:cNvPr>
          <p:cNvSpPr txBox="1"/>
          <p:nvPr/>
        </p:nvSpPr>
        <p:spPr>
          <a:xfrm>
            <a:off x="4682152" y="711457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社会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216EB6B-2965-94BD-CA90-18AB9DBCDD64}"/>
              </a:ext>
            </a:extLst>
          </p:cNvPr>
          <p:cNvSpPr txBox="1"/>
          <p:nvPr/>
        </p:nvSpPr>
        <p:spPr>
          <a:xfrm>
            <a:off x="9186436" y="711457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算数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854FB32-FB25-DD13-440C-9D8CD8A8D48F}"/>
              </a:ext>
            </a:extLst>
          </p:cNvPr>
          <p:cNvSpPr txBox="1"/>
          <p:nvPr/>
        </p:nvSpPr>
        <p:spPr>
          <a:xfrm>
            <a:off x="13738932" y="711457"/>
            <a:ext cx="4410682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理科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8497FC5-C9CD-D2B8-2050-900002B62939}"/>
              </a:ext>
            </a:extLst>
          </p:cNvPr>
          <p:cNvSpPr txBox="1"/>
          <p:nvPr/>
        </p:nvSpPr>
        <p:spPr>
          <a:xfrm>
            <a:off x="191771" y="3126926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生活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6EA9C39-43AE-2BE1-5BFA-7F63F3CB1A7F}"/>
              </a:ext>
            </a:extLst>
          </p:cNvPr>
          <p:cNvSpPr txBox="1"/>
          <p:nvPr/>
        </p:nvSpPr>
        <p:spPr>
          <a:xfrm>
            <a:off x="191771" y="5529324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体育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AF7E4D2-ECD3-56FE-E802-A764F5BDACAE}"/>
              </a:ext>
            </a:extLst>
          </p:cNvPr>
          <p:cNvSpPr txBox="1"/>
          <p:nvPr/>
        </p:nvSpPr>
        <p:spPr>
          <a:xfrm>
            <a:off x="191771" y="7906366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外国語活動・外国語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AFEA587-0DE0-821A-BB53-9583CDA14BE8}"/>
              </a:ext>
            </a:extLst>
          </p:cNvPr>
          <p:cNvSpPr txBox="1"/>
          <p:nvPr/>
        </p:nvSpPr>
        <p:spPr>
          <a:xfrm>
            <a:off x="4682152" y="3120390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音楽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6CAF873-C0BF-4714-98E7-4573DE4FCFA5}"/>
              </a:ext>
            </a:extLst>
          </p:cNvPr>
          <p:cNvSpPr txBox="1"/>
          <p:nvPr/>
        </p:nvSpPr>
        <p:spPr>
          <a:xfrm>
            <a:off x="4681692" y="5527343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道徳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E4462DF-CDF3-B65F-BB0A-5C6669E122BB}"/>
              </a:ext>
            </a:extLst>
          </p:cNvPr>
          <p:cNvSpPr txBox="1"/>
          <p:nvPr/>
        </p:nvSpPr>
        <p:spPr>
          <a:xfrm>
            <a:off x="13714812" y="5529324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総合的な学習の時間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7D206AC-0760-A407-0961-5BEF00683D9D}"/>
              </a:ext>
            </a:extLst>
          </p:cNvPr>
          <p:cNvSpPr txBox="1"/>
          <p:nvPr/>
        </p:nvSpPr>
        <p:spPr>
          <a:xfrm>
            <a:off x="9190454" y="3112222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図画工作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04D7A00-9AC9-1519-64AA-6D5A49533CFA}"/>
              </a:ext>
            </a:extLst>
          </p:cNvPr>
          <p:cNvSpPr txBox="1"/>
          <p:nvPr/>
        </p:nvSpPr>
        <p:spPr>
          <a:xfrm>
            <a:off x="13718490" y="3106149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家庭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C4D82B6-9A92-865A-7F25-35582B45FABC}"/>
              </a:ext>
            </a:extLst>
          </p:cNvPr>
          <p:cNvSpPr txBox="1"/>
          <p:nvPr/>
        </p:nvSpPr>
        <p:spPr>
          <a:xfrm>
            <a:off x="9198252" y="5533897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特別活動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BF14D78-77FE-DC18-3FF9-A8CEAAD757C4}"/>
              </a:ext>
            </a:extLst>
          </p:cNvPr>
          <p:cNvSpPr txBox="1"/>
          <p:nvPr/>
        </p:nvSpPr>
        <p:spPr>
          <a:xfrm>
            <a:off x="4681692" y="7906366"/>
            <a:ext cx="4419414" cy="230832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>
                <a:solidFill>
                  <a:schemeClr val="bg1"/>
                </a:solidFill>
              </a:rPr>
              <a:t>予備</a:t>
            </a:r>
            <a:endParaRPr kumimoji="1" lang="en-US" altLang="ja-JP" dirty="0">
              <a:solidFill>
                <a:schemeClr val="bg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54B966-A0F9-66C9-2E12-5174FA527351}"/>
              </a:ext>
            </a:extLst>
          </p:cNvPr>
          <p:cNvSpPr txBox="1"/>
          <p:nvPr/>
        </p:nvSpPr>
        <p:spPr>
          <a:xfrm>
            <a:off x="13714812" y="7939979"/>
            <a:ext cx="4419414" cy="2308324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使い方のルール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・新しいカードを作ったら、全員に送る。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・間違えて消してしまったら、先生に知　　らせる。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・使ってみてよかったことをコメントする。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・振り返りで自分のよさを生かせたことをコメントする。</a:t>
            </a:r>
            <a:endParaRPr kumimoji="1"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DA2152A-D1D9-133E-C283-4231C1A6D00A}"/>
              </a:ext>
            </a:extLst>
          </p:cNvPr>
          <p:cNvSpPr/>
          <p:nvPr/>
        </p:nvSpPr>
        <p:spPr>
          <a:xfrm>
            <a:off x="2111497" y="117866"/>
            <a:ext cx="14401800" cy="4449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年　　組　　</a:t>
            </a:r>
            <a:r>
              <a:rPr kumimoji="1" lang="en-US" altLang="ja-JP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2024</a:t>
            </a:r>
            <a:r>
              <a:rPr kumimoji="1" lang="ja-JP" altLang="en-US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レガシィディジタルボード（元）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73715850-2CA7-1A01-A27C-23BA3AD22016}"/>
              </a:ext>
            </a:extLst>
          </p:cNvPr>
          <p:cNvSpPr/>
          <p:nvPr/>
        </p:nvSpPr>
        <p:spPr>
          <a:xfrm>
            <a:off x="2475228" y="202888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2138781-C3A8-FC16-2A90-2FC52F472171}"/>
              </a:ext>
            </a:extLst>
          </p:cNvPr>
          <p:cNvSpPr/>
          <p:nvPr/>
        </p:nvSpPr>
        <p:spPr>
          <a:xfrm>
            <a:off x="285947" y="1037979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00494EB0-1EE4-D498-321A-588FCDB59366}"/>
              </a:ext>
            </a:extLst>
          </p:cNvPr>
          <p:cNvSpPr/>
          <p:nvPr/>
        </p:nvSpPr>
        <p:spPr>
          <a:xfrm>
            <a:off x="288741" y="2035624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199666A-290D-0EDE-6A80-10377FC47339}"/>
              </a:ext>
            </a:extLst>
          </p:cNvPr>
          <p:cNvSpPr/>
          <p:nvPr/>
        </p:nvSpPr>
        <p:spPr>
          <a:xfrm>
            <a:off x="4758608" y="103798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E81A660-51C7-E8D9-CFB4-74E141CF9CEA}"/>
              </a:ext>
            </a:extLst>
          </p:cNvPr>
          <p:cNvSpPr/>
          <p:nvPr/>
        </p:nvSpPr>
        <p:spPr>
          <a:xfrm>
            <a:off x="6957557" y="103798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A751D92-2F45-738E-15B6-FDAD67F26726}"/>
              </a:ext>
            </a:extLst>
          </p:cNvPr>
          <p:cNvSpPr/>
          <p:nvPr/>
        </p:nvSpPr>
        <p:spPr>
          <a:xfrm>
            <a:off x="4758608" y="202888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CAC5FE8-D41A-936A-82C4-E43F155DF5A5}"/>
              </a:ext>
            </a:extLst>
          </p:cNvPr>
          <p:cNvSpPr/>
          <p:nvPr/>
        </p:nvSpPr>
        <p:spPr>
          <a:xfrm>
            <a:off x="6958625" y="2024611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09D094C5-126C-8ACD-1255-EE93D60E99B6}"/>
              </a:ext>
            </a:extLst>
          </p:cNvPr>
          <p:cNvSpPr/>
          <p:nvPr/>
        </p:nvSpPr>
        <p:spPr>
          <a:xfrm>
            <a:off x="9284734" y="1041441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51A1D78D-BF28-8FF9-8310-30CBE811FDF8}"/>
              </a:ext>
            </a:extLst>
          </p:cNvPr>
          <p:cNvSpPr/>
          <p:nvPr/>
        </p:nvSpPr>
        <p:spPr>
          <a:xfrm>
            <a:off x="11455156" y="202888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D74C6B7-C56E-F0F1-D75A-1CD980B2840D}"/>
              </a:ext>
            </a:extLst>
          </p:cNvPr>
          <p:cNvSpPr/>
          <p:nvPr/>
        </p:nvSpPr>
        <p:spPr>
          <a:xfrm>
            <a:off x="9292154" y="202888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A546342-7963-39BE-E684-AF338E7BF49D}"/>
              </a:ext>
            </a:extLst>
          </p:cNvPr>
          <p:cNvSpPr/>
          <p:nvPr/>
        </p:nvSpPr>
        <p:spPr>
          <a:xfrm>
            <a:off x="11455156" y="103798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2C42B37-A69F-3440-5616-B63A2C06635D}"/>
              </a:ext>
            </a:extLst>
          </p:cNvPr>
          <p:cNvSpPr/>
          <p:nvPr/>
        </p:nvSpPr>
        <p:spPr>
          <a:xfrm>
            <a:off x="13798534" y="1040743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19D53346-A43E-1E96-97FE-305C429A27B3}"/>
              </a:ext>
            </a:extLst>
          </p:cNvPr>
          <p:cNvSpPr/>
          <p:nvPr/>
        </p:nvSpPr>
        <p:spPr>
          <a:xfrm>
            <a:off x="13798534" y="2024768"/>
            <a:ext cx="2085552" cy="8707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F58EFB2-AF14-9FAF-625C-5267BC688D43}"/>
              </a:ext>
            </a:extLst>
          </p:cNvPr>
          <p:cNvSpPr/>
          <p:nvPr/>
        </p:nvSpPr>
        <p:spPr>
          <a:xfrm>
            <a:off x="16005458" y="103798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D7862DF9-B7E4-AF40-DAF0-177870CDDED6}"/>
              </a:ext>
            </a:extLst>
          </p:cNvPr>
          <p:cNvSpPr/>
          <p:nvPr/>
        </p:nvSpPr>
        <p:spPr>
          <a:xfrm>
            <a:off x="16002646" y="2024612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1B6DF834-45EE-5308-5A07-D31452DD4C77}"/>
              </a:ext>
            </a:extLst>
          </p:cNvPr>
          <p:cNvSpPr/>
          <p:nvPr/>
        </p:nvSpPr>
        <p:spPr>
          <a:xfrm>
            <a:off x="2475228" y="3503476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0A3D026-C616-9C81-C283-FCB33627F722}"/>
              </a:ext>
            </a:extLst>
          </p:cNvPr>
          <p:cNvSpPr/>
          <p:nvPr/>
        </p:nvSpPr>
        <p:spPr>
          <a:xfrm>
            <a:off x="294432" y="3503476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6BEFDA46-A899-E2A9-E7B2-385282245A01}"/>
              </a:ext>
            </a:extLst>
          </p:cNvPr>
          <p:cNvSpPr/>
          <p:nvPr/>
        </p:nvSpPr>
        <p:spPr>
          <a:xfrm>
            <a:off x="2491295" y="4492755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F9A22C4B-6E70-72B5-74B3-6F24D9237428}"/>
              </a:ext>
            </a:extLst>
          </p:cNvPr>
          <p:cNvSpPr/>
          <p:nvPr/>
        </p:nvSpPr>
        <p:spPr>
          <a:xfrm>
            <a:off x="302478" y="4499565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24C0A30D-F497-302E-BACB-2A2624B8EEAC}"/>
              </a:ext>
            </a:extLst>
          </p:cNvPr>
          <p:cNvSpPr/>
          <p:nvPr/>
        </p:nvSpPr>
        <p:spPr>
          <a:xfrm>
            <a:off x="4756520" y="3503475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45444181-C169-7E25-1C07-A6924AE68CC4}"/>
              </a:ext>
            </a:extLst>
          </p:cNvPr>
          <p:cNvSpPr/>
          <p:nvPr/>
        </p:nvSpPr>
        <p:spPr>
          <a:xfrm>
            <a:off x="4752345" y="4492755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1C3C520-2288-4FD5-6C86-2906754658EB}"/>
              </a:ext>
            </a:extLst>
          </p:cNvPr>
          <p:cNvSpPr/>
          <p:nvPr/>
        </p:nvSpPr>
        <p:spPr>
          <a:xfrm>
            <a:off x="6957557" y="3503474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B7E3E0F-521C-5B23-9E12-E71B71A86471}"/>
              </a:ext>
            </a:extLst>
          </p:cNvPr>
          <p:cNvSpPr/>
          <p:nvPr/>
        </p:nvSpPr>
        <p:spPr>
          <a:xfrm>
            <a:off x="6957557" y="4499564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175B53B2-5CD9-178D-0D08-BB87361E51D7}"/>
              </a:ext>
            </a:extLst>
          </p:cNvPr>
          <p:cNvSpPr/>
          <p:nvPr/>
        </p:nvSpPr>
        <p:spPr>
          <a:xfrm>
            <a:off x="11455156" y="3501021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08D1F786-55FE-3CB0-74C3-78F0F7D0A965}"/>
              </a:ext>
            </a:extLst>
          </p:cNvPr>
          <p:cNvSpPr/>
          <p:nvPr/>
        </p:nvSpPr>
        <p:spPr>
          <a:xfrm>
            <a:off x="9292154" y="350102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0CF071A3-BDB9-B490-6EFD-3B464F3BCE50}"/>
              </a:ext>
            </a:extLst>
          </p:cNvPr>
          <p:cNvSpPr/>
          <p:nvPr/>
        </p:nvSpPr>
        <p:spPr>
          <a:xfrm>
            <a:off x="9292154" y="4492755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A48DE906-9DAA-E5B9-6A7A-DC4E9690DA9C}"/>
              </a:ext>
            </a:extLst>
          </p:cNvPr>
          <p:cNvSpPr/>
          <p:nvPr/>
        </p:nvSpPr>
        <p:spPr>
          <a:xfrm>
            <a:off x="11458518" y="4499564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8B1487C4-D298-A93E-EB93-A50DA2CFFCAE}"/>
              </a:ext>
            </a:extLst>
          </p:cNvPr>
          <p:cNvSpPr/>
          <p:nvPr/>
        </p:nvSpPr>
        <p:spPr>
          <a:xfrm>
            <a:off x="13798534" y="350102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7D4B9702-565D-646D-4F0A-629F6314650E}"/>
              </a:ext>
            </a:extLst>
          </p:cNvPr>
          <p:cNvSpPr/>
          <p:nvPr/>
        </p:nvSpPr>
        <p:spPr>
          <a:xfrm>
            <a:off x="13798534" y="4492754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93D1615-E881-9CF1-2E23-E7238D1CFE3C}"/>
              </a:ext>
            </a:extLst>
          </p:cNvPr>
          <p:cNvSpPr/>
          <p:nvPr/>
        </p:nvSpPr>
        <p:spPr>
          <a:xfrm>
            <a:off x="16005458" y="3503214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3D28DF04-676C-A541-9775-90136034A016}"/>
              </a:ext>
            </a:extLst>
          </p:cNvPr>
          <p:cNvSpPr/>
          <p:nvPr/>
        </p:nvSpPr>
        <p:spPr>
          <a:xfrm>
            <a:off x="16005458" y="4492753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FE807CAD-EEC5-FEB1-7B67-59F8AA85030F}"/>
              </a:ext>
            </a:extLst>
          </p:cNvPr>
          <p:cNvSpPr/>
          <p:nvPr/>
        </p:nvSpPr>
        <p:spPr>
          <a:xfrm>
            <a:off x="2471985" y="5850909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CE0CB748-E78C-0697-9235-C81C6830DA2B}"/>
              </a:ext>
            </a:extLst>
          </p:cNvPr>
          <p:cNvSpPr/>
          <p:nvPr/>
        </p:nvSpPr>
        <p:spPr>
          <a:xfrm>
            <a:off x="274817" y="5850908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84264579-AF08-8187-A86E-636267495CCC}"/>
              </a:ext>
            </a:extLst>
          </p:cNvPr>
          <p:cNvSpPr/>
          <p:nvPr/>
        </p:nvSpPr>
        <p:spPr>
          <a:xfrm>
            <a:off x="2471985" y="6844278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4264E15D-8C51-33BF-8A97-9A22174A1EA6}"/>
              </a:ext>
            </a:extLst>
          </p:cNvPr>
          <p:cNvSpPr/>
          <p:nvPr/>
        </p:nvSpPr>
        <p:spPr>
          <a:xfrm>
            <a:off x="274817" y="6844278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812F6166-7E47-76D4-ACBC-A47F94C63230}"/>
              </a:ext>
            </a:extLst>
          </p:cNvPr>
          <p:cNvSpPr/>
          <p:nvPr/>
        </p:nvSpPr>
        <p:spPr>
          <a:xfrm>
            <a:off x="4761852" y="5850908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F2ECEB98-151B-A0EC-3BA1-A09B33017D8F}"/>
              </a:ext>
            </a:extLst>
          </p:cNvPr>
          <p:cNvSpPr/>
          <p:nvPr/>
        </p:nvSpPr>
        <p:spPr>
          <a:xfrm>
            <a:off x="4761852" y="6862724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2724E554-13B6-85C1-D361-F397A155DE83}"/>
              </a:ext>
            </a:extLst>
          </p:cNvPr>
          <p:cNvSpPr/>
          <p:nvPr/>
        </p:nvSpPr>
        <p:spPr>
          <a:xfrm>
            <a:off x="6957086" y="5850908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B6654BCC-A4F9-D8A8-0AC3-CEA2329509B1}"/>
              </a:ext>
            </a:extLst>
          </p:cNvPr>
          <p:cNvSpPr/>
          <p:nvPr/>
        </p:nvSpPr>
        <p:spPr>
          <a:xfrm>
            <a:off x="6957086" y="686669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C283A249-1B17-47CB-D69C-98C2C5263FDD}"/>
              </a:ext>
            </a:extLst>
          </p:cNvPr>
          <p:cNvSpPr/>
          <p:nvPr/>
        </p:nvSpPr>
        <p:spPr>
          <a:xfrm>
            <a:off x="9318009" y="5853725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C2147049-461A-527E-5C6F-F2E22E2747F7}"/>
              </a:ext>
            </a:extLst>
          </p:cNvPr>
          <p:cNvSpPr/>
          <p:nvPr/>
        </p:nvSpPr>
        <p:spPr>
          <a:xfrm>
            <a:off x="9310591" y="6862723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709FB6A-2C78-7924-F30A-2A0EED8127A0}"/>
              </a:ext>
            </a:extLst>
          </p:cNvPr>
          <p:cNvSpPr/>
          <p:nvPr/>
        </p:nvSpPr>
        <p:spPr>
          <a:xfrm>
            <a:off x="11464247" y="5846852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B79D5FCA-1B27-4059-BC1B-4B5B2B31EC3B}"/>
              </a:ext>
            </a:extLst>
          </p:cNvPr>
          <p:cNvSpPr/>
          <p:nvPr/>
        </p:nvSpPr>
        <p:spPr>
          <a:xfrm>
            <a:off x="11477181" y="6844276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51021B57-BA39-9912-1E8E-7BD6B2E17A25}"/>
              </a:ext>
            </a:extLst>
          </p:cNvPr>
          <p:cNvSpPr/>
          <p:nvPr/>
        </p:nvSpPr>
        <p:spPr>
          <a:xfrm>
            <a:off x="13798534" y="5846852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9A8BB5F5-8B53-81D0-2428-FEE0CF1C082A}"/>
              </a:ext>
            </a:extLst>
          </p:cNvPr>
          <p:cNvSpPr/>
          <p:nvPr/>
        </p:nvSpPr>
        <p:spPr>
          <a:xfrm>
            <a:off x="13801045" y="6844277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917D0635-C623-F55F-889C-0D96D6610B2C}"/>
              </a:ext>
            </a:extLst>
          </p:cNvPr>
          <p:cNvSpPr/>
          <p:nvPr/>
        </p:nvSpPr>
        <p:spPr>
          <a:xfrm>
            <a:off x="16005458" y="5846851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CAAAE5E8-7367-B3A1-5F08-C51CCB712051}"/>
              </a:ext>
            </a:extLst>
          </p:cNvPr>
          <p:cNvSpPr/>
          <p:nvPr/>
        </p:nvSpPr>
        <p:spPr>
          <a:xfrm>
            <a:off x="16002646" y="6844276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F59AE0E-AEE7-F138-B4EF-06FCFE05D1FE}"/>
              </a:ext>
            </a:extLst>
          </p:cNvPr>
          <p:cNvSpPr/>
          <p:nvPr/>
        </p:nvSpPr>
        <p:spPr>
          <a:xfrm>
            <a:off x="2471985" y="825812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22A1B150-4C4F-707A-0028-84BD0B04E0BD}"/>
              </a:ext>
            </a:extLst>
          </p:cNvPr>
          <p:cNvSpPr/>
          <p:nvPr/>
        </p:nvSpPr>
        <p:spPr>
          <a:xfrm>
            <a:off x="302478" y="8258119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9538EB9-A0D4-0D42-FE0D-A651C936D5C2}"/>
              </a:ext>
            </a:extLst>
          </p:cNvPr>
          <p:cNvSpPr/>
          <p:nvPr/>
        </p:nvSpPr>
        <p:spPr>
          <a:xfrm>
            <a:off x="2471985" y="924902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CF6AA7FD-492B-10D5-029A-400035C5AA1A}"/>
              </a:ext>
            </a:extLst>
          </p:cNvPr>
          <p:cNvSpPr/>
          <p:nvPr/>
        </p:nvSpPr>
        <p:spPr>
          <a:xfrm>
            <a:off x="302478" y="9236404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C5F7D86E-5866-19C0-B1C8-A4484C26941A}"/>
              </a:ext>
            </a:extLst>
          </p:cNvPr>
          <p:cNvSpPr/>
          <p:nvPr/>
        </p:nvSpPr>
        <p:spPr>
          <a:xfrm>
            <a:off x="6957086" y="8258117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98C3438-26AA-D9B1-668F-0D275DFB5CB0}"/>
              </a:ext>
            </a:extLst>
          </p:cNvPr>
          <p:cNvSpPr/>
          <p:nvPr/>
        </p:nvSpPr>
        <p:spPr>
          <a:xfrm>
            <a:off x="4766334" y="8258118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B22D29C3-6D4B-CB78-30F2-D4AC9E214343}"/>
              </a:ext>
            </a:extLst>
          </p:cNvPr>
          <p:cNvSpPr/>
          <p:nvPr/>
        </p:nvSpPr>
        <p:spPr>
          <a:xfrm>
            <a:off x="6957086" y="9255012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47CEFA3A-620B-0196-0FC1-7A228511812A}"/>
              </a:ext>
            </a:extLst>
          </p:cNvPr>
          <p:cNvSpPr/>
          <p:nvPr/>
        </p:nvSpPr>
        <p:spPr>
          <a:xfrm>
            <a:off x="4774449" y="9249020"/>
            <a:ext cx="2085552" cy="8817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A43DB3C-448D-8A5F-2A6C-3C8A798C9491}"/>
              </a:ext>
            </a:extLst>
          </p:cNvPr>
          <p:cNvSpPr/>
          <p:nvPr/>
        </p:nvSpPr>
        <p:spPr>
          <a:xfrm>
            <a:off x="1353177" y="1298652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F6FA9E5-52CA-A023-231A-0E7D84BFF9EE}"/>
              </a:ext>
            </a:extLst>
          </p:cNvPr>
          <p:cNvSpPr/>
          <p:nvPr/>
        </p:nvSpPr>
        <p:spPr>
          <a:xfrm>
            <a:off x="1353177" y="1050446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53F883A-3CEA-9B1E-2DF2-B4D946069E7F}"/>
              </a:ext>
            </a:extLst>
          </p:cNvPr>
          <p:cNvSpPr/>
          <p:nvPr/>
        </p:nvSpPr>
        <p:spPr>
          <a:xfrm>
            <a:off x="319223" y="1050446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CB5B24A0-CD64-A255-0164-70D486611E20}"/>
              </a:ext>
            </a:extLst>
          </p:cNvPr>
          <p:cNvSpPr txBox="1"/>
          <p:nvPr/>
        </p:nvSpPr>
        <p:spPr>
          <a:xfrm>
            <a:off x="317922" y="1291268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45472CBD-0F70-42AE-607A-B8F9B51759CD}"/>
              </a:ext>
            </a:extLst>
          </p:cNvPr>
          <p:cNvSpPr/>
          <p:nvPr/>
        </p:nvSpPr>
        <p:spPr>
          <a:xfrm>
            <a:off x="319223" y="2053521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EB89BAD-A4DC-43E3-2DCD-83DFEE33C87B}"/>
              </a:ext>
            </a:extLst>
          </p:cNvPr>
          <p:cNvSpPr/>
          <p:nvPr/>
        </p:nvSpPr>
        <p:spPr>
          <a:xfrm>
            <a:off x="2497596" y="1050446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64121925-F59D-D3D7-8ADE-B67B726BBACA}"/>
              </a:ext>
            </a:extLst>
          </p:cNvPr>
          <p:cNvSpPr/>
          <p:nvPr/>
        </p:nvSpPr>
        <p:spPr>
          <a:xfrm>
            <a:off x="2497263" y="2050501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BD873E37-D573-E197-502A-02A108E2485B}"/>
              </a:ext>
            </a:extLst>
          </p:cNvPr>
          <p:cNvSpPr/>
          <p:nvPr/>
        </p:nvSpPr>
        <p:spPr>
          <a:xfrm>
            <a:off x="3534071" y="1050446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E9CEAF5F-3E73-A307-FE10-481E001BDC66}"/>
              </a:ext>
            </a:extLst>
          </p:cNvPr>
          <p:cNvSpPr/>
          <p:nvPr/>
        </p:nvSpPr>
        <p:spPr>
          <a:xfrm>
            <a:off x="1362353" y="2053521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1FE19921-08BC-1F92-1D44-2617EF26D05C}"/>
              </a:ext>
            </a:extLst>
          </p:cNvPr>
          <p:cNvSpPr/>
          <p:nvPr/>
        </p:nvSpPr>
        <p:spPr>
          <a:xfrm>
            <a:off x="3534071" y="2044683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AD6AE385-FC62-FD7F-FBFD-8FF52D6B666B}"/>
              </a:ext>
            </a:extLst>
          </p:cNvPr>
          <p:cNvSpPr txBox="1"/>
          <p:nvPr/>
        </p:nvSpPr>
        <p:spPr>
          <a:xfrm>
            <a:off x="316914" y="2293851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172C309-E547-F9A6-EFDD-2835F2F84D0C}"/>
              </a:ext>
            </a:extLst>
          </p:cNvPr>
          <p:cNvSpPr txBox="1"/>
          <p:nvPr/>
        </p:nvSpPr>
        <p:spPr>
          <a:xfrm>
            <a:off x="2492321" y="1298652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3F20A1E1-DCE1-3F12-2B62-99E268A70256}"/>
              </a:ext>
            </a:extLst>
          </p:cNvPr>
          <p:cNvSpPr txBox="1"/>
          <p:nvPr/>
        </p:nvSpPr>
        <p:spPr>
          <a:xfrm>
            <a:off x="2501202" y="2299584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D2BCCDB0-2080-A96F-1C65-BE3D4D481A1D}"/>
              </a:ext>
            </a:extLst>
          </p:cNvPr>
          <p:cNvSpPr/>
          <p:nvPr/>
        </p:nvSpPr>
        <p:spPr>
          <a:xfrm>
            <a:off x="1361251" y="2299751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865A4871-3A80-F837-AD05-028EFFBA4333}"/>
              </a:ext>
            </a:extLst>
          </p:cNvPr>
          <p:cNvSpPr/>
          <p:nvPr/>
        </p:nvSpPr>
        <p:spPr>
          <a:xfrm>
            <a:off x="3534071" y="1308289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943BECA4-818A-9859-EF2B-4B96353E0AAF}"/>
              </a:ext>
            </a:extLst>
          </p:cNvPr>
          <p:cNvSpPr/>
          <p:nvPr/>
        </p:nvSpPr>
        <p:spPr>
          <a:xfrm>
            <a:off x="3534071" y="2308688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E79CB863-C4AF-3791-4831-0AE83E9073C8}"/>
              </a:ext>
            </a:extLst>
          </p:cNvPr>
          <p:cNvSpPr/>
          <p:nvPr/>
        </p:nvSpPr>
        <p:spPr>
          <a:xfrm>
            <a:off x="302478" y="350102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940F8155-B728-CFFF-3AAB-04015D48E74D}"/>
              </a:ext>
            </a:extLst>
          </p:cNvPr>
          <p:cNvSpPr/>
          <p:nvPr/>
        </p:nvSpPr>
        <p:spPr>
          <a:xfrm>
            <a:off x="316914" y="4509728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126F0688-20A7-5DA5-9D66-C9CA0DF10A01}"/>
              </a:ext>
            </a:extLst>
          </p:cNvPr>
          <p:cNvSpPr/>
          <p:nvPr/>
        </p:nvSpPr>
        <p:spPr>
          <a:xfrm>
            <a:off x="2491295" y="350102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E53D5F66-0588-1E35-A4D5-F0225F69960F}"/>
              </a:ext>
            </a:extLst>
          </p:cNvPr>
          <p:cNvSpPr/>
          <p:nvPr/>
        </p:nvSpPr>
        <p:spPr>
          <a:xfrm>
            <a:off x="2491295" y="4492753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665B45B4-5F62-C762-58F2-DA7C05F520B6}"/>
              </a:ext>
            </a:extLst>
          </p:cNvPr>
          <p:cNvSpPr/>
          <p:nvPr/>
        </p:nvSpPr>
        <p:spPr>
          <a:xfrm>
            <a:off x="292325" y="5862113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F9CA5DAD-8141-21E7-7E0B-3F3A3A5CF932}"/>
              </a:ext>
            </a:extLst>
          </p:cNvPr>
          <p:cNvSpPr/>
          <p:nvPr/>
        </p:nvSpPr>
        <p:spPr>
          <a:xfrm>
            <a:off x="294432" y="6852847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F998C055-FBDF-01A2-970D-20975376B081}"/>
              </a:ext>
            </a:extLst>
          </p:cNvPr>
          <p:cNvSpPr/>
          <p:nvPr/>
        </p:nvSpPr>
        <p:spPr>
          <a:xfrm>
            <a:off x="2490676" y="5862113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2DD98764-DB68-F1F6-ED9E-78751D5C361A}"/>
              </a:ext>
            </a:extLst>
          </p:cNvPr>
          <p:cNvSpPr/>
          <p:nvPr/>
        </p:nvSpPr>
        <p:spPr>
          <a:xfrm>
            <a:off x="2476418" y="6847097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6" name="正方形/長方形 105">
            <a:extLst>
              <a:ext uri="{FF2B5EF4-FFF2-40B4-BE49-F238E27FC236}">
                <a16:creationId xmlns:a16="http://schemas.microsoft.com/office/drawing/2014/main" id="{8F7CE683-5C4A-6E13-ED12-4F6BE80165F2}"/>
              </a:ext>
            </a:extLst>
          </p:cNvPr>
          <p:cNvSpPr/>
          <p:nvPr/>
        </p:nvSpPr>
        <p:spPr>
          <a:xfrm>
            <a:off x="324300" y="8274172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7D7DB1EE-4627-9EE0-5361-A28F22B519A6}"/>
              </a:ext>
            </a:extLst>
          </p:cNvPr>
          <p:cNvSpPr/>
          <p:nvPr/>
        </p:nvSpPr>
        <p:spPr>
          <a:xfrm>
            <a:off x="317922" y="923314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F464BBF6-8BE3-5008-8966-511BF8357F19}"/>
              </a:ext>
            </a:extLst>
          </p:cNvPr>
          <p:cNvSpPr/>
          <p:nvPr/>
        </p:nvSpPr>
        <p:spPr>
          <a:xfrm>
            <a:off x="2491295" y="8274172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6C04056A-3192-59AD-4EF7-DD13D0F0A2FE}"/>
              </a:ext>
            </a:extLst>
          </p:cNvPr>
          <p:cNvSpPr/>
          <p:nvPr/>
        </p:nvSpPr>
        <p:spPr>
          <a:xfrm>
            <a:off x="2506061" y="924902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0" name="正方形/長方形 109">
            <a:extLst>
              <a:ext uri="{FF2B5EF4-FFF2-40B4-BE49-F238E27FC236}">
                <a16:creationId xmlns:a16="http://schemas.microsoft.com/office/drawing/2014/main" id="{6654D718-0E20-E372-19B9-27CFD63A05B6}"/>
              </a:ext>
            </a:extLst>
          </p:cNvPr>
          <p:cNvSpPr/>
          <p:nvPr/>
        </p:nvSpPr>
        <p:spPr>
          <a:xfrm>
            <a:off x="4773911" y="350102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80C0F8E6-D409-6A18-598A-188491537C23}"/>
              </a:ext>
            </a:extLst>
          </p:cNvPr>
          <p:cNvSpPr/>
          <p:nvPr/>
        </p:nvSpPr>
        <p:spPr>
          <a:xfrm>
            <a:off x="4762787" y="4499564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EAC61EF7-7CC4-DC72-EFEE-A05A45B60A5F}"/>
              </a:ext>
            </a:extLst>
          </p:cNvPr>
          <p:cNvSpPr/>
          <p:nvPr/>
        </p:nvSpPr>
        <p:spPr>
          <a:xfrm>
            <a:off x="4761852" y="5855808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57552D17-733D-EABD-5171-B04A1D393EC5}"/>
              </a:ext>
            </a:extLst>
          </p:cNvPr>
          <p:cNvSpPr/>
          <p:nvPr/>
        </p:nvSpPr>
        <p:spPr>
          <a:xfrm>
            <a:off x="4764844" y="686030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DB9B9FF2-3367-9A06-CCB4-766A9D77BA89}"/>
              </a:ext>
            </a:extLst>
          </p:cNvPr>
          <p:cNvSpPr/>
          <p:nvPr/>
        </p:nvSpPr>
        <p:spPr>
          <a:xfrm>
            <a:off x="6956041" y="686669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B46E7661-242B-59B0-52C9-D20965338EB5}"/>
              </a:ext>
            </a:extLst>
          </p:cNvPr>
          <p:cNvSpPr/>
          <p:nvPr/>
        </p:nvSpPr>
        <p:spPr>
          <a:xfrm>
            <a:off x="6964257" y="5853725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9B66B36F-CB69-7A56-BBF5-C40C30E95272}"/>
              </a:ext>
            </a:extLst>
          </p:cNvPr>
          <p:cNvSpPr/>
          <p:nvPr/>
        </p:nvSpPr>
        <p:spPr>
          <a:xfrm>
            <a:off x="6968212" y="4499564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573E4568-0F1B-8CF9-FBA1-013F9BD8785C}"/>
              </a:ext>
            </a:extLst>
          </p:cNvPr>
          <p:cNvSpPr/>
          <p:nvPr/>
        </p:nvSpPr>
        <p:spPr>
          <a:xfrm>
            <a:off x="6974862" y="350102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32EE891A-1573-007E-BF7E-6D92945BC08E}"/>
              </a:ext>
            </a:extLst>
          </p:cNvPr>
          <p:cNvSpPr/>
          <p:nvPr/>
        </p:nvSpPr>
        <p:spPr>
          <a:xfrm>
            <a:off x="4762622" y="2035593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825FE559-7D0E-B8EA-DAB0-66DBB2B06241}"/>
              </a:ext>
            </a:extLst>
          </p:cNvPr>
          <p:cNvSpPr/>
          <p:nvPr/>
        </p:nvSpPr>
        <p:spPr>
          <a:xfrm>
            <a:off x="4761852" y="1037979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1C368D69-B774-AF7A-2A7A-6B3DC9F13FE1}"/>
              </a:ext>
            </a:extLst>
          </p:cNvPr>
          <p:cNvSpPr/>
          <p:nvPr/>
        </p:nvSpPr>
        <p:spPr>
          <a:xfrm>
            <a:off x="6982785" y="1054198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A0DD1F9B-4B3C-BAAB-7326-FC5674308CFC}"/>
              </a:ext>
            </a:extLst>
          </p:cNvPr>
          <p:cNvSpPr/>
          <p:nvPr/>
        </p:nvSpPr>
        <p:spPr>
          <a:xfrm>
            <a:off x="6965532" y="202909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876FECE5-9601-5A94-1560-77F12D6BDD33}"/>
              </a:ext>
            </a:extLst>
          </p:cNvPr>
          <p:cNvSpPr/>
          <p:nvPr/>
        </p:nvSpPr>
        <p:spPr>
          <a:xfrm>
            <a:off x="9299389" y="1050446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F9CD6951-77ED-9E3B-BF74-EEDE5762B910}"/>
              </a:ext>
            </a:extLst>
          </p:cNvPr>
          <p:cNvSpPr/>
          <p:nvPr/>
        </p:nvSpPr>
        <p:spPr>
          <a:xfrm>
            <a:off x="9304335" y="202888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542590B2-1416-AD2B-4BD5-D142C9232316}"/>
              </a:ext>
            </a:extLst>
          </p:cNvPr>
          <p:cNvSpPr/>
          <p:nvPr/>
        </p:nvSpPr>
        <p:spPr>
          <a:xfrm>
            <a:off x="11464572" y="1050446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67CF73DB-19EB-A6C7-23E4-D4CE5EECDBCE}"/>
              </a:ext>
            </a:extLst>
          </p:cNvPr>
          <p:cNvSpPr/>
          <p:nvPr/>
        </p:nvSpPr>
        <p:spPr>
          <a:xfrm>
            <a:off x="11468963" y="2030743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30E5CBEC-113B-5B48-4240-08FD1A86A7B4}"/>
              </a:ext>
            </a:extLst>
          </p:cNvPr>
          <p:cNvSpPr/>
          <p:nvPr/>
        </p:nvSpPr>
        <p:spPr>
          <a:xfrm>
            <a:off x="13816348" y="1050446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3B910BBF-8209-F303-4601-53A52A94FF0B}"/>
              </a:ext>
            </a:extLst>
          </p:cNvPr>
          <p:cNvSpPr/>
          <p:nvPr/>
        </p:nvSpPr>
        <p:spPr>
          <a:xfrm>
            <a:off x="13816237" y="2038168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100CAC37-4217-4E85-5A04-BE53A7A196C5}"/>
              </a:ext>
            </a:extLst>
          </p:cNvPr>
          <p:cNvSpPr/>
          <p:nvPr/>
        </p:nvSpPr>
        <p:spPr>
          <a:xfrm>
            <a:off x="16012957" y="104739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95861139-B50E-B91F-5CC3-58A3A390CAB1}"/>
              </a:ext>
            </a:extLst>
          </p:cNvPr>
          <p:cNvSpPr/>
          <p:nvPr/>
        </p:nvSpPr>
        <p:spPr>
          <a:xfrm>
            <a:off x="16012957" y="203162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744F5B7D-C210-C27D-BF07-394D362608CF}"/>
              </a:ext>
            </a:extLst>
          </p:cNvPr>
          <p:cNvSpPr/>
          <p:nvPr/>
        </p:nvSpPr>
        <p:spPr>
          <a:xfrm>
            <a:off x="9295133" y="350102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7B65F205-CE3B-50F2-F492-E6C0DCFDE979}"/>
              </a:ext>
            </a:extLst>
          </p:cNvPr>
          <p:cNvSpPr/>
          <p:nvPr/>
        </p:nvSpPr>
        <p:spPr>
          <a:xfrm>
            <a:off x="9306042" y="4499564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0680702C-AB52-0303-136D-F657EE6C1801}"/>
              </a:ext>
            </a:extLst>
          </p:cNvPr>
          <p:cNvSpPr/>
          <p:nvPr/>
        </p:nvSpPr>
        <p:spPr>
          <a:xfrm>
            <a:off x="11466096" y="3505914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F6DA4C90-3AE3-7640-991F-49A365F11F94}"/>
              </a:ext>
            </a:extLst>
          </p:cNvPr>
          <p:cNvSpPr/>
          <p:nvPr/>
        </p:nvSpPr>
        <p:spPr>
          <a:xfrm>
            <a:off x="11463814" y="4504931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25B88006-A3A6-6E98-B3CB-79D01DE931FE}"/>
              </a:ext>
            </a:extLst>
          </p:cNvPr>
          <p:cNvSpPr/>
          <p:nvPr/>
        </p:nvSpPr>
        <p:spPr>
          <a:xfrm>
            <a:off x="9318245" y="5853156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3D024EC5-DAE0-0803-3305-E9D162FFCAE1}"/>
              </a:ext>
            </a:extLst>
          </p:cNvPr>
          <p:cNvSpPr/>
          <p:nvPr/>
        </p:nvSpPr>
        <p:spPr>
          <a:xfrm>
            <a:off x="11463996" y="5853725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B7BF32D9-F9AA-7410-2CF3-6452B049C944}"/>
              </a:ext>
            </a:extLst>
          </p:cNvPr>
          <p:cNvSpPr/>
          <p:nvPr/>
        </p:nvSpPr>
        <p:spPr>
          <a:xfrm>
            <a:off x="9326831" y="686669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FC573E1A-3BD4-8226-F574-58C9C155B4B7}"/>
              </a:ext>
            </a:extLst>
          </p:cNvPr>
          <p:cNvSpPr/>
          <p:nvPr/>
        </p:nvSpPr>
        <p:spPr>
          <a:xfrm>
            <a:off x="11472208" y="686669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AFE07AE9-8603-D0C5-CB31-6A3E6FD7DA11}"/>
              </a:ext>
            </a:extLst>
          </p:cNvPr>
          <p:cNvSpPr/>
          <p:nvPr/>
        </p:nvSpPr>
        <p:spPr>
          <a:xfrm>
            <a:off x="13798534" y="3506298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2389D96A-9B71-EB51-C39D-68FCDA25DA40}"/>
              </a:ext>
            </a:extLst>
          </p:cNvPr>
          <p:cNvSpPr/>
          <p:nvPr/>
        </p:nvSpPr>
        <p:spPr>
          <a:xfrm>
            <a:off x="13798534" y="4492753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B057662A-7BFD-6E36-362B-E5DBCD71A670}"/>
              </a:ext>
            </a:extLst>
          </p:cNvPr>
          <p:cNvSpPr/>
          <p:nvPr/>
        </p:nvSpPr>
        <p:spPr>
          <a:xfrm>
            <a:off x="16010315" y="3506297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81551518-F379-CC5B-ACDA-AA8772A1D564}"/>
              </a:ext>
            </a:extLst>
          </p:cNvPr>
          <p:cNvSpPr/>
          <p:nvPr/>
        </p:nvSpPr>
        <p:spPr>
          <a:xfrm>
            <a:off x="16010315" y="4498858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CB35DC45-EC08-3477-41C1-61194F55FA60}"/>
              </a:ext>
            </a:extLst>
          </p:cNvPr>
          <p:cNvSpPr/>
          <p:nvPr/>
        </p:nvSpPr>
        <p:spPr>
          <a:xfrm>
            <a:off x="16008476" y="585782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BD40A7C5-2DC3-1373-D279-7FBE99E0B01F}"/>
              </a:ext>
            </a:extLst>
          </p:cNvPr>
          <p:cNvSpPr/>
          <p:nvPr/>
        </p:nvSpPr>
        <p:spPr>
          <a:xfrm>
            <a:off x="13798534" y="5857821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2D7EAE79-4292-EF64-8438-35ABDB56D1C5}"/>
              </a:ext>
            </a:extLst>
          </p:cNvPr>
          <p:cNvSpPr/>
          <p:nvPr/>
        </p:nvSpPr>
        <p:spPr>
          <a:xfrm>
            <a:off x="16009849" y="6858637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121215DD-E804-BBAD-E6F1-608C9A663E05}"/>
              </a:ext>
            </a:extLst>
          </p:cNvPr>
          <p:cNvSpPr/>
          <p:nvPr/>
        </p:nvSpPr>
        <p:spPr>
          <a:xfrm>
            <a:off x="13798534" y="6858637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E21E505C-5747-E591-976E-0466A58E0EB6}"/>
              </a:ext>
            </a:extLst>
          </p:cNvPr>
          <p:cNvSpPr/>
          <p:nvPr/>
        </p:nvSpPr>
        <p:spPr>
          <a:xfrm>
            <a:off x="4774449" y="8258117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1E46A3DF-3D15-44BD-CF77-FF7FC3424924}"/>
              </a:ext>
            </a:extLst>
          </p:cNvPr>
          <p:cNvSpPr/>
          <p:nvPr/>
        </p:nvSpPr>
        <p:spPr>
          <a:xfrm>
            <a:off x="4795314" y="9272303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4340EC94-C460-02A5-D093-CF0326D0B255}"/>
              </a:ext>
            </a:extLst>
          </p:cNvPr>
          <p:cNvSpPr/>
          <p:nvPr/>
        </p:nvSpPr>
        <p:spPr>
          <a:xfrm>
            <a:off x="6965018" y="8267700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1AFA78B3-0795-60AD-2320-93C426D7AF05}"/>
              </a:ext>
            </a:extLst>
          </p:cNvPr>
          <p:cNvSpPr/>
          <p:nvPr/>
        </p:nvSpPr>
        <p:spPr>
          <a:xfrm>
            <a:off x="6979874" y="9272301"/>
            <a:ext cx="1000679" cy="2193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物の名前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600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○○できる○○する！</a:t>
            </a:r>
            <a:endParaRPr kumimoji="1" lang="en-US" altLang="ja-JP" sz="600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2F6C5644-4499-1779-53EB-1669F75FFDD2}"/>
              </a:ext>
            </a:extLst>
          </p:cNvPr>
          <p:cNvSpPr/>
          <p:nvPr/>
        </p:nvSpPr>
        <p:spPr>
          <a:xfrm>
            <a:off x="5835506" y="1050446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63E98284-05C5-64A7-7D31-CC9C21EC20A4}"/>
              </a:ext>
            </a:extLst>
          </p:cNvPr>
          <p:cNvSpPr/>
          <p:nvPr/>
        </p:nvSpPr>
        <p:spPr>
          <a:xfrm>
            <a:off x="5836574" y="2035624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B7E2F83F-501C-38FA-8138-4A224E7B09DC}"/>
              </a:ext>
            </a:extLst>
          </p:cNvPr>
          <p:cNvSpPr/>
          <p:nvPr/>
        </p:nvSpPr>
        <p:spPr>
          <a:xfrm>
            <a:off x="8040099" y="1041366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8F993778-352C-59F3-83E7-A28546FD8A20}"/>
              </a:ext>
            </a:extLst>
          </p:cNvPr>
          <p:cNvSpPr/>
          <p:nvPr/>
        </p:nvSpPr>
        <p:spPr>
          <a:xfrm>
            <a:off x="8041959" y="2024768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545FE613-5C45-E85B-22E1-8C0054003F8D}"/>
              </a:ext>
            </a:extLst>
          </p:cNvPr>
          <p:cNvSpPr/>
          <p:nvPr/>
        </p:nvSpPr>
        <p:spPr>
          <a:xfrm>
            <a:off x="5824803" y="3501020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546D43EB-6D08-A2BA-1FF5-3CC4B3DA64AB}"/>
              </a:ext>
            </a:extLst>
          </p:cNvPr>
          <p:cNvSpPr/>
          <p:nvPr/>
        </p:nvSpPr>
        <p:spPr>
          <a:xfrm>
            <a:off x="8041959" y="3501020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E0B21CFC-D037-A280-F5E5-94A95700A209}"/>
              </a:ext>
            </a:extLst>
          </p:cNvPr>
          <p:cNvSpPr/>
          <p:nvPr/>
        </p:nvSpPr>
        <p:spPr>
          <a:xfrm>
            <a:off x="3556858" y="3519067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181FE114-31DC-E6D1-DE3E-DAE9D7D3C488}"/>
              </a:ext>
            </a:extLst>
          </p:cNvPr>
          <p:cNvSpPr/>
          <p:nvPr/>
        </p:nvSpPr>
        <p:spPr>
          <a:xfrm>
            <a:off x="3556858" y="4492374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58" name="正方形/長方形 157">
            <a:extLst>
              <a:ext uri="{FF2B5EF4-FFF2-40B4-BE49-F238E27FC236}">
                <a16:creationId xmlns:a16="http://schemas.microsoft.com/office/drawing/2014/main" id="{19D09C20-8F0C-A614-EA2C-0FBE6EC36E16}"/>
              </a:ext>
            </a:extLst>
          </p:cNvPr>
          <p:cNvSpPr/>
          <p:nvPr/>
        </p:nvSpPr>
        <p:spPr>
          <a:xfrm>
            <a:off x="5825911" y="4492753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2DDBDE3E-84DB-37CA-F0A2-200EC8D4BB91}"/>
              </a:ext>
            </a:extLst>
          </p:cNvPr>
          <p:cNvSpPr/>
          <p:nvPr/>
        </p:nvSpPr>
        <p:spPr>
          <a:xfrm>
            <a:off x="8036975" y="4499564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9B831C64-B2B9-6F0B-6D4E-30D184FF5A5D}"/>
              </a:ext>
            </a:extLst>
          </p:cNvPr>
          <p:cNvSpPr/>
          <p:nvPr/>
        </p:nvSpPr>
        <p:spPr>
          <a:xfrm>
            <a:off x="10365589" y="3501020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9CA44400-6297-CC9B-B0D7-1EBC9F415F07}"/>
              </a:ext>
            </a:extLst>
          </p:cNvPr>
          <p:cNvSpPr/>
          <p:nvPr/>
        </p:nvSpPr>
        <p:spPr>
          <a:xfrm>
            <a:off x="12539757" y="3501020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62" name="正方形/長方形 161">
            <a:extLst>
              <a:ext uri="{FF2B5EF4-FFF2-40B4-BE49-F238E27FC236}">
                <a16:creationId xmlns:a16="http://schemas.microsoft.com/office/drawing/2014/main" id="{AB005C73-E260-960C-3BEE-5DC797A2EEDC}"/>
              </a:ext>
            </a:extLst>
          </p:cNvPr>
          <p:cNvSpPr/>
          <p:nvPr/>
        </p:nvSpPr>
        <p:spPr>
          <a:xfrm>
            <a:off x="10360785" y="4498100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E1AAD93D-AF6D-199F-72EA-06674ED0A240}"/>
              </a:ext>
            </a:extLst>
          </p:cNvPr>
          <p:cNvSpPr/>
          <p:nvPr/>
        </p:nvSpPr>
        <p:spPr>
          <a:xfrm>
            <a:off x="12540029" y="4511211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14F0C24B-E803-FCA8-4B72-61A3D07CECDD}"/>
              </a:ext>
            </a:extLst>
          </p:cNvPr>
          <p:cNvSpPr/>
          <p:nvPr/>
        </p:nvSpPr>
        <p:spPr>
          <a:xfrm>
            <a:off x="14877253" y="4499564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FFFC7523-8CC2-825F-177C-4A7E7ED6098C}"/>
              </a:ext>
            </a:extLst>
          </p:cNvPr>
          <p:cNvSpPr/>
          <p:nvPr/>
        </p:nvSpPr>
        <p:spPr>
          <a:xfrm>
            <a:off x="17087519" y="3506677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432ABD5C-C7F8-707A-5459-26D113577E90}"/>
              </a:ext>
            </a:extLst>
          </p:cNvPr>
          <p:cNvSpPr/>
          <p:nvPr/>
        </p:nvSpPr>
        <p:spPr>
          <a:xfrm>
            <a:off x="14881159" y="3506298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D07D2389-CE6E-563F-75B3-3823B56BD4AB}"/>
              </a:ext>
            </a:extLst>
          </p:cNvPr>
          <p:cNvSpPr/>
          <p:nvPr/>
        </p:nvSpPr>
        <p:spPr>
          <a:xfrm>
            <a:off x="17087519" y="4499564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17810A90-7F55-33B5-CDD0-0D0B30835246}"/>
              </a:ext>
            </a:extLst>
          </p:cNvPr>
          <p:cNvSpPr/>
          <p:nvPr/>
        </p:nvSpPr>
        <p:spPr>
          <a:xfrm>
            <a:off x="14871697" y="1038312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527607E4-34EE-14A7-AD9C-4CBE911F6E94}"/>
              </a:ext>
            </a:extLst>
          </p:cNvPr>
          <p:cNvSpPr/>
          <p:nvPr/>
        </p:nvSpPr>
        <p:spPr>
          <a:xfrm>
            <a:off x="14868885" y="2024611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C265879A-F79F-86F6-19D1-4CCD3EE3CCC0}"/>
              </a:ext>
            </a:extLst>
          </p:cNvPr>
          <p:cNvSpPr/>
          <p:nvPr/>
        </p:nvSpPr>
        <p:spPr>
          <a:xfrm>
            <a:off x="17087519" y="2026936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71" name="正方形/長方形 170">
            <a:extLst>
              <a:ext uri="{FF2B5EF4-FFF2-40B4-BE49-F238E27FC236}">
                <a16:creationId xmlns:a16="http://schemas.microsoft.com/office/drawing/2014/main" id="{41625769-E95F-8FCB-6743-F7EB16B6E0C4}"/>
              </a:ext>
            </a:extLst>
          </p:cNvPr>
          <p:cNvSpPr/>
          <p:nvPr/>
        </p:nvSpPr>
        <p:spPr>
          <a:xfrm>
            <a:off x="17087519" y="1044011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72" name="正方形/長方形 171">
            <a:extLst>
              <a:ext uri="{FF2B5EF4-FFF2-40B4-BE49-F238E27FC236}">
                <a16:creationId xmlns:a16="http://schemas.microsoft.com/office/drawing/2014/main" id="{583DA2F4-89BD-3399-4C10-14EB3774BF2B}"/>
              </a:ext>
            </a:extLst>
          </p:cNvPr>
          <p:cNvSpPr/>
          <p:nvPr/>
        </p:nvSpPr>
        <p:spPr>
          <a:xfrm>
            <a:off x="10360785" y="2035074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29EC3EAB-FBE3-59FC-60AC-DB0AB2BABAD9}"/>
              </a:ext>
            </a:extLst>
          </p:cNvPr>
          <p:cNvSpPr/>
          <p:nvPr/>
        </p:nvSpPr>
        <p:spPr>
          <a:xfrm>
            <a:off x="10353367" y="1050446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74" name="正方形/長方形 173">
            <a:extLst>
              <a:ext uri="{FF2B5EF4-FFF2-40B4-BE49-F238E27FC236}">
                <a16:creationId xmlns:a16="http://schemas.microsoft.com/office/drawing/2014/main" id="{8D507B1C-3064-594F-4D5C-2B849905E423}"/>
              </a:ext>
            </a:extLst>
          </p:cNvPr>
          <p:cNvSpPr/>
          <p:nvPr/>
        </p:nvSpPr>
        <p:spPr>
          <a:xfrm>
            <a:off x="12521942" y="1042747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75" name="正方形/長方形 174">
            <a:extLst>
              <a:ext uri="{FF2B5EF4-FFF2-40B4-BE49-F238E27FC236}">
                <a16:creationId xmlns:a16="http://schemas.microsoft.com/office/drawing/2014/main" id="{202F8B74-8FDF-FCE0-A1FE-C1646550B2E6}"/>
              </a:ext>
            </a:extLst>
          </p:cNvPr>
          <p:cNvSpPr/>
          <p:nvPr/>
        </p:nvSpPr>
        <p:spPr>
          <a:xfrm>
            <a:off x="12527790" y="2026936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76" name="正方形/長方形 175">
            <a:extLst>
              <a:ext uri="{FF2B5EF4-FFF2-40B4-BE49-F238E27FC236}">
                <a16:creationId xmlns:a16="http://schemas.microsoft.com/office/drawing/2014/main" id="{F476304C-5F2C-89F7-9184-DBD31C842A2A}"/>
              </a:ext>
            </a:extLst>
          </p:cNvPr>
          <p:cNvSpPr/>
          <p:nvPr/>
        </p:nvSpPr>
        <p:spPr>
          <a:xfrm>
            <a:off x="1353177" y="6858637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77" name="正方形/長方形 176">
            <a:extLst>
              <a:ext uri="{FF2B5EF4-FFF2-40B4-BE49-F238E27FC236}">
                <a16:creationId xmlns:a16="http://schemas.microsoft.com/office/drawing/2014/main" id="{77C3F573-F187-4B89-4B7D-E643C4997FF8}"/>
              </a:ext>
            </a:extLst>
          </p:cNvPr>
          <p:cNvSpPr/>
          <p:nvPr/>
        </p:nvSpPr>
        <p:spPr>
          <a:xfrm>
            <a:off x="5833758" y="5846698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0198D648-B4DA-2D21-7E91-80E933DE06CB}"/>
              </a:ext>
            </a:extLst>
          </p:cNvPr>
          <p:cNvSpPr/>
          <p:nvPr/>
        </p:nvSpPr>
        <p:spPr>
          <a:xfrm>
            <a:off x="3556858" y="5853725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79" name="正方形/長方形 178">
            <a:extLst>
              <a:ext uri="{FF2B5EF4-FFF2-40B4-BE49-F238E27FC236}">
                <a16:creationId xmlns:a16="http://schemas.microsoft.com/office/drawing/2014/main" id="{677583C6-E31A-9389-83B2-B21743095733}"/>
              </a:ext>
            </a:extLst>
          </p:cNvPr>
          <p:cNvSpPr/>
          <p:nvPr/>
        </p:nvSpPr>
        <p:spPr>
          <a:xfrm>
            <a:off x="1352978" y="5853725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80" name="正方形/長方形 179">
            <a:extLst>
              <a:ext uri="{FF2B5EF4-FFF2-40B4-BE49-F238E27FC236}">
                <a16:creationId xmlns:a16="http://schemas.microsoft.com/office/drawing/2014/main" id="{FBBC1436-24FF-035B-7729-AD443A7DF623}"/>
              </a:ext>
            </a:extLst>
          </p:cNvPr>
          <p:cNvSpPr/>
          <p:nvPr/>
        </p:nvSpPr>
        <p:spPr>
          <a:xfrm>
            <a:off x="1380299" y="4501218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AA4302A1-EC34-3D8F-1582-6C81D8690C69}"/>
              </a:ext>
            </a:extLst>
          </p:cNvPr>
          <p:cNvSpPr/>
          <p:nvPr/>
        </p:nvSpPr>
        <p:spPr>
          <a:xfrm>
            <a:off x="1370820" y="3504926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82" name="正方形/長方形 181">
            <a:extLst>
              <a:ext uri="{FF2B5EF4-FFF2-40B4-BE49-F238E27FC236}">
                <a16:creationId xmlns:a16="http://schemas.microsoft.com/office/drawing/2014/main" id="{F1965E43-0679-FF05-D21D-0FCD105FF792}"/>
              </a:ext>
            </a:extLst>
          </p:cNvPr>
          <p:cNvSpPr/>
          <p:nvPr/>
        </p:nvSpPr>
        <p:spPr>
          <a:xfrm>
            <a:off x="3556858" y="6858820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83" name="正方形/長方形 182">
            <a:extLst>
              <a:ext uri="{FF2B5EF4-FFF2-40B4-BE49-F238E27FC236}">
                <a16:creationId xmlns:a16="http://schemas.microsoft.com/office/drawing/2014/main" id="{516A7853-3ADA-5259-85FF-02BB33E6499D}"/>
              </a:ext>
            </a:extLst>
          </p:cNvPr>
          <p:cNvSpPr/>
          <p:nvPr/>
        </p:nvSpPr>
        <p:spPr>
          <a:xfrm>
            <a:off x="8041959" y="6871436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84" name="正方形/長方形 183">
            <a:extLst>
              <a:ext uri="{FF2B5EF4-FFF2-40B4-BE49-F238E27FC236}">
                <a16:creationId xmlns:a16="http://schemas.microsoft.com/office/drawing/2014/main" id="{A1E81C01-101E-0601-C64F-247F51CE9724}"/>
              </a:ext>
            </a:extLst>
          </p:cNvPr>
          <p:cNvSpPr/>
          <p:nvPr/>
        </p:nvSpPr>
        <p:spPr>
          <a:xfrm>
            <a:off x="8041959" y="5853725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01BB3D31-F27C-F965-31FB-53559013EC93}"/>
              </a:ext>
            </a:extLst>
          </p:cNvPr>
          <p:cNvSpPr/>
          <p:nvPr/>
        </p:nvSpPr>
        <p:spPr>
          <a:xfrm>
            <a:off x="1387351" y="8258117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86" name="正方形/長方形 185">
            <a:extLst>
              <a:ext uri="{FF2B5EF4-FFF2-40B4-BE49-F238E27FC236}">
                <a16:creationId xmlns:a16="http://schemas.microsoft.com/office/drawing/2014/main" id="{AFA6A521-BDC5-E7DD-8030-7DE59CF9F8E8}"/>
              </a:ext>
            </a:extLst>
          </p:cNvPr>
          <p:cNvSpPr/>
          <p:nvPr/>
        </p:nvSpPr>
        <p:spPr>
          <a:xfrm>
            <a:off x="3545952" y="8263700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87" name="正方形/長方形 186">
            <a:extLst>
              <a:ext uri="{FF2B5EF4-FFF2-40B4-BE49-F238E27FC236}">
                <a16:creationId xmlns:a16="http://schemas.microsoft.com/office/drawing/2014/main" id="{E76FF577-BB76-4ABF-D712-B0834D14BC86}"/>
              </a:ext>
            </a:extLst>
          </p:cNvPr>
          <p:cNvSpPr/>
          <p:nvPr/>
        </p:nvSpPr>
        <p:spPr>
          <a:xfrm>
            <a:off x="5836830" y="8267700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88" name="正方形/長方形 187">
            <a:extLst>
              <a:ext uri="{FF2B5EF4-FFF2-40B4-BE49-F238E27FC236}">
                <a16:creationId xmlns:a16="http://schemas.microsoft.com/office/drawing/2014/main" id="{522AC1EB-C53A-C46F-4FE8-8E78E3F9B438}"/>
              </a:ext>
            </a:extLst>
          </p:cNvPr>
          <p:cNvSpPr/>
          <p:nvPr/>
        </p:nvSpPr>
        <p:spPr>
          <a:xfrm>
            <a:off x="5840358" y="6865093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89" name="正方形/長方形 188">
            <a:extLst>
              <a:ext uri="{FF2B5EF4-FFF2-40B4-BE49-F238E27FC236}">
                <a16:creationId xmlns:a16="http://schemas.microsoft.com/office/drawing/2014/main" id="{BD637265-F915-C171-1090-2850E78EF2BB}"/>
              </a:ext>
            </a:extLst>
          </p:cNvPr>
          <p:cNvSpPr/>
          <p:nvPr/>
        </p:nvSpPr>
        <p:spPr>
          <a:xfrm>
            <a:off x="14883407" y="6862723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90" name="正方形/長方形 189">
            <a:extLst>
              <a:ext uri="{FF2B5EF4-FFF2-40B4-BE49-F238E27FC236}">
                <a16:creationId xmlns:a16="http://schemas.microsoft.com/office/drawing/2014/main" id="{5DDBCE30-F256-2BCD-7F5C-55EFE474FE86}"/>
              </a:ext>
            </a:extLst>
          </p:cNvPr>
          <p:cNvSpPr/>
          <p:nvPr/>
        </p:nvSpPr>
        <p:spPr>
          <a:xfrm>
            <a:off x="14873854" y="5853725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91" name="正方形/長方形 190">
            <a:extLst>
              <a:ext uri="{FF2B5EF4-FFF2-40B4-BE49-F238E27FC236}">
                <a16:creationId xmlns:a16="http://schemas.microsoft.com/office/drawing/2014/main" id="{C7F1292B-DAF0-A835-0263-099AEEAED7CD}"/>
              </a:ext>
            </a:extLst>
          </p:cNvPr>
          <p:cNvSpPr/>
          <p:nvPr/>
        </p:nvSpPr>
        <p:spPr>
          <a:xfrm>
            <a:off x="12539392" y="5851786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92" name="正方形/長方形 191">
            <a:extLst>
              <a:ext uri="{FF2B5EF4-FFF2-40B4-BE49-F238E27FC236}">
                <a16:creationId xmlns:a16="http://schemas.microsoft.com/office/drawing/2014/main" id="{D3DD60D0-E6E5-F7FE-F60E-40A6461EEC26}"/>
              </a:ext>
            </a:extLst>
          </p:cNvPr>
          <p:cNvSpPr/>
          <p:nvPr/>
        </p:nvSpPr>
        <p:spPr>
          <a:xfrm>
            <a:off x="12554810" y="6867677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93" name="正方形/長方形 192">
            <a:extLst>
              <a:ext uri="{FF2B5EF4-FFF2-40B4-BE49-F238E27FC236}">
                <a16:creationId xmlns:a16="http://schemas.microsoft.com/office/drawing/2014/main" id="{30C1AA17-A44E-40C0-59CB-D67937D9FD9A}"/>
              </a:ext>
            </a:extLst>
          </p:cNvPr>
          <p:cNvSpPr/>
          <p:nvPr/>
        </p:nvSpPr>
        <p:spPr>
          <a:xfrm>
            <a:off x="10398590" y="5866053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94" name="正方形/長方形 193">
            <a:extLst>
              <a:ext uri="{FF2B5EF4-FFF2-40B4-BE49-F238E27FC236}">
                <a16:creationId xmlns:a16="http://schemas.microsoft.com/office/drawing/2014/main" id="{02BE477B-30CC-E3C9-F625-B8E565172CB1}"/>
              </a:ext>
            </a:extLst>
          </p:cNvPr>
          <p:cNvSpPr/>
          <p:nvPr/>
        </p:nvSpPr>
        <p:spPr>
          <a:xfrm>
            <a:off x="10385347" y="6858637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95" name="正方形/長方形 194">
            <a:extLst>
              <a:ext uri="{FF2B5EF4-FFF2-40B4-BE49-F238E27FC236}">
                <a16:creationId xmlns:a16="http://schemas.microsoft.com/office/drawing/2014/main" id="{718A7592-AA58-34CC-CED5-D180C1B4BE4F}"/>
              </a:ext>
            </a:extLst>
          </p:cNvPr>
          <p:cNvSpPr/>
          <p:nvPr/>
        </p:nvSpPr>
        <p:spPr>
          <a:xfrm>
            <a:off x="5851207" y="9249020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96" name="正方形/長方形 195">
            <a:extLst>
              <a:ext uri="{FF2B5EF4-FFF2-40B4-BE49-F238E27FC236}">
                <a16:creationId xmlns:a16="http://schemas.microsoft.com/office/drawing/2014/main" id="{6D7134AA-0EFD-905E-0499-B917FD10E29A}"/>
              </a:ext>
            </a:extLst>
          </p:cNvPr>
          <p:cNvSpPr/>
          <p:nvPr/>
        </p:nvSpPr>
        <p:spPr>
          <a:xfrm>
            <a:off x="8041959" y="9272301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97" name="正方形/長方形 196">
            <a:extLst>
              <a:ext uri="{FF2B5EF4-FFF2-40B4-BE49-F238E27FC236}">
                <a16:creationId xmlns:a16="http://schemas.microsoft.com/office/drawing/2014/main" id="{7901394C-9F1C-2F02-10A4-50273EDFEEA1}"/>
              </a:ext>
            </a:extLst>
          </p:cNvPr>
          <p:cNvSpPr/>
          <p:nvPr/>
        </p:nvSpPr>
        <p:spPr>
          <a:xfrm>
            <a:off x="8041959" y="8258207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65484182-C88E-E8C2-0707-8760F10C4D61}"/>
              </a:ext>
            </a:extLst>
          </p:cNvPr>
          <p:cNvSpPr/>
          <p:nvPr/>
        </p:nvSpPr>
        <p:spPr>
          <a:xfrm>
            <a:off x="17087519" y="6862723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199" name="正方形/長方形 198">
            <a:extLst>
              <a:ext uri="{FF2B5EF4-FFF2-40B4-BE49-F238E27FC236}">
                <a16:creationId xmlns:a16="http://schemas.microsoft.com/office/drawing/2014/main" id="{0139EC8F-8503-B9FB-E3FD-8D770D2518AE}"/>
              </a:ext>
            </a:extLst>
          </p:cNvPr>
          <p:cNvSpPr/>
          <p:nvPr/>
        </p:nvSpPr>
        <p:spPr>
          <a:xfrm>
            <a:off x="17087519" y="5862005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200" name="正方形/長方形 199">
            <a:extLst>
              <a:ext uri="{FF2B5EF4-FFF2-40B4-BE49-F238E27FC236}">
                <a16:creationId xmlns:a16="http://schemas.microsoft.com/office/drawing/2014/main" id="{9EFBB65E-5DF9-903B-838F-2E3FC1CFB9E3}"/>
              </a:ext>
            </a:extLst>
          </p:cNvPr>
          <p:cNvSpPr/>
          <p:nvPr/>
        </p:nvSpPr>
        <p:spPr>
          <a:xfrm>
            <a:off x="1370820" y="9249020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6F761497-9FFC-93C8-9EDD-2C2E09CB1B02}"/>
              </a:ext>
            </a:extLst>
          </p:cNvPr>
          <p:cNvSpPr/>
          <p:nvPr/>
        </p:nvSpPr>
        <p:spPr>
          <a:xfrm>
            <a:off x="3542929" y="9255036"/>
            <a:ext cx="1000679" cy="21932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使ってみた・コメント</a:t>
            </a:r>
          </a:p>
        </p:txBody>
      </p:sp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E0E21A73-E2C7-2936-B91E-BDCBBFFF6A36}"/>
              </a:ext>
            </a:extLst>
          </p:cNvPr>
          <p:cNvSpPr/>
          <p:nvPr/>
        </p:nvSpPr>
        <p:spPr>
          <a:xfrm>
            <a:off x="5829344" y="2302818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3" name="正方形/長方形 202">
            <a:extLst>
              <a:ext uri="{FF2B5EF4-FFF2-40B4-BE49-F238E27FC236}">
                <a16:creationId xmlns:a16="http://schemas.microsoft.com/office/drawing/2014/main" id="{D37909AA-4E7F-89F6-FD35-C1A14E9D4179}"/>
              </a:ext>
            </a:extLst>
          </p:cNvPr>
          <p:cNvSpPr/>
          <p:nvPr/>
        </p:nvSpPr>
        <p:spPr>
          <a:xfrm>
            <a:off x="8041959" y="1297168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正方形/長方形 203">
            <a:extLst>
              <a:ext uri="{FF2B5EF4-FFF2-40B4-BE49-F238E27FC236}">
                <a16:creationId xmlns:a16="http://schemas.microsoft.com/office/drawing/2014/main" id="{B57FABE2-C6D9-C03C-A8D6-25B9719BB5C9}"/>
              </a:ext>
            </a:extLst>
          </p:cNvPr>
          <p:cNvSpPr/>
          <p:nvPr/>
        </p:nvSpPr>
        <p:spPr>
          <a:xfrm>
            <a:off x="8041959" y="2302817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正方形/長方形 204">
            <a:extLst>
              <a:ext uri="{FF2B5EF4-FFF2-40B4-BE49-F238E27FC236}">
                <a16:creationId xmlns:a16="http://schemas.microsoft.com/office/drawing/2014/main" id="{5D2672E4-E0A4-8041-4AF2-4E4D87083D90}"/>
              </a:ext>
            </a:extLst>
          </p:cNvPr>
          <p:cNvSpPr/>
          <p:nvPr/>
        </p:nvSpPr>
        <p:spPr>
          <a:xfrm>
            <a:off x="5832919" y="7142126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205">
            <a:extLst>
              <a:ext uri="{FF2B5EF4-FFF2-40B4-BE49-F238E27FC236}">
                <a16:creationId xmlns:a16="http://schemas.microsoft.com/office/drawing/2014/main" id="{73B08B80-2A98-5F44-A737-31AB4CB4094C}"/>
              </a:ext>
            </a:extLst>
          </p:cNvPr>
          <p:cNvSpPr/>
          <p:nvPr/>
        </p:nvSpPr>
        <p:spPr>
          <a:xfrm>
            <a:off x="3556858" y="7121131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正方形/長方形 206">
            <a:extLst>
              <a:ext uri="{FF2B5EF4-FFF2-40B4-BE49-F238E27FC236}">
                <a16:creationId xmlns:a16="http://schemas.microsoft.com/office/drawing/2014/main" id="{6DAADA36-07CD-9245-20BC-69A234AF557A}"/>
              </a:ext>
            </a:extLst>
          </p:cNvPr>
          <p:cNvSpPr/>
          <p:nvPr/>
        </p:nvSpPr>
        <p:spPr>
          <a:xfrm>
            <a:off x="1345254" y="7127258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207">
            <a:extLst>
              <a:ext uri="{FF2B5EF4-FFF2-40B4-BE49-F238E27FC236}">
                <a16:creationId xmlns:a16="http://schemas.microsoft.com/office/drawing/2014/main" id="{6FB6101F-D6C3-6BAF-7478-8808E6D13C2D}"/>
              </a:ext>
            </a:extLst>
          </p:cNvPr>
          <p:cNvSpPr/>
          <p:nvPr/>
        </p:nvSpPr>
        <p:spPr>
          <a:xfrm>
            <a:off x="8029841" y="6104131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正方形/長方形 208">
            <a:extLst>
              <a:ext uri="{FF2B5EF4-FFF2-40B4-BE49-F238E27FC236}">
                <a16:creationId xmlns:a16="http://schemas.microsoft.com/office/drawing/2014/main" id="{9799F694-A598-3207-55E7-1D0B6F2B815F}"/>
              </a:ext>
            </a:extLst>
          </p:cNvPr>
          <p:cNvSpPr/>
          <p:nvPr/>
        </p:nvSpPr>
        <p:spPr>
          <a:xfrm>
            <a:off x="8041959" y="4763104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209">
            <a:extLst>
              <a:ext uri="{FF2B5EF4-FFF2-40B4-BE49-F238E27FC236}">
                <a16:creationId xmlns:a16="http://schemas.microsoft.com/office/drawing/2014/main" id="{3C4D5B3B-452B-A443-72E6-A6F7CEA6DD74}"/>
              </a:ext>
            </a:extLst>
          </p:cNvPr>
          <p:cNvSpPr/>
          <p:nvPr/>
        </p:nvSpPr>
        <p:spPr>
          <a:xfrm>
            <a:off x="8041959" y="3766252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正方形/長方形 210">
            <a:extLst>
              <a:ext uri="{FF2B5EF4-FFF2-40B4-BE49-F238E27FC236}">
                <a16:creationId xmlns:a16="http://schemas.microsoft.com/office/drawing/2014/main" id="{D63E0EA9-B765-8991-BBE9-6480D3DEC9B0}"/>
              </a:ext>
            </a:extLst>
          </p:cNvPr>
          <p:cNvSpPr/>
          <p:nvPr/>
        </p:nvSpPr>
        <p:spPr>
          <a:xfrm>
            <a:off x="3545935" y="3792774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211">
            <a:extLst>
              <a:ext uri="{FF2B5EF4-FFF2-40B4-BE49-F238E27FC236}">
                <a16:creationId xmlns:a16="http://schemas.microsoft.com/office/drawing/2014/main" id="{E8BE03CF-103E-38AB-0254-9A17F6965683}"/>
              </a:ext>
            </a:extLst>
          </p:cNvPr>
          <p:cNvSpPr/>
          <p:nvPr/>
        </p:nvSpPr>
        <p:spPr>
          <a:xfrm>
            <a:off x="3556858" y="4761779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正方形/長方形 212">
            <a:extLst>
              <a:ext uri="{FF2B5EF4-FFF2-40B4-BE49-F238E27FC236}">
                <a16:creationId xmlns:a16="http://schemas.microsoft.com/office/drawing/2014/main" id="{BD1A90F2-6404-FCD3-B4F3-ADF7A89F52B4}"/>
              </a:ext>
            </a:extLst>
          </p:cNvPr>
          <p:cNvSpPr/>
          <p:nvPr/>
        </p:nvSpPr>
        <p:spPr>
          <a:xfrm>
            <a:off x="1370820" y="3755584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>
            <a:extLst>
              <a:ext uri="{FF2B5EF4-FFF2-40B4-BE49-F238E27FC236}">
                <a16:creationId xmlns:a16="http://schemas.microsoft.com/office/drawing/2014/main" id="{5D740831-6715-647D-A6B0-0CABE5A838BF}"/>
              </a:ext>
            </a:extLst>
          </p:cNvPr>
          <p:cNvSpPr/>
          <p:nvPr/>
        </p:nvSpPr>
        <p:spPr>
          <a:xfrm>
            <a:off x="5843056" y="6116869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正方形/長方形 214">
            <a:extLst>
              <a:ext uri="{FF2B5EF4-FFF2-40B4-BE49-F238E27FC236}">
                <a16:creationId xmlns:a16="http://schemas.microsoft.com/office/drawing/2014/main" id="{486580A3-4757-CBE9-EDE7-416038609660}"/>
              </a:ext>
            </a:extLst>
          </p:cNvPr>
          <p:cNvSpPr/>
          <p:nvPr/>
        </p:nvSpPr>
        <p:spPr>
          <a:xfrm>
            <a:off x="5823227" y="3774071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正方形/長方形 215">
            <a:extLst>
              <a:ext uri="{FF2B5EF4-FFF2-40B4-BE49-F238E27FC236}">
                <a16:creationId xmlns:a16="http://schemas.microsoft.com/office/drawing/2014/main" id="{219F2F5F-F800-BABA-2D66-06CCFA9E2D72}"/>
              </a:ext>
            </a:extLst>
          </p:cNvPr>
          <p:cNvSpPr/>
          <p:nvPr/>
        </p:nvSpPr>
        <p:spPr>
          <a:xfrm>
            <a:off x="3551278" y="6103593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正方形/長方形 216">
            <a:extLst>
              <a:ext uri="{FF2B5EF4-FFF2-40B4-BE49-F238E27FC236}">
                <a16:creationId xmlns:a16="http://schemas.microsoft.com/office/drawing/2014/main" id="{AE79D43C-9479-226A-0FBE-BC17326ACEE5}"/>
              </a:ext>
            </a:extLst>
          </p:cNvPr>
          <p:cNvSpPr/>
          <p:nvPr/>
        </p:nvSpPr>
        <p:spPr>
          <a:xfrm>
            <a:off x="1353177" y="6115199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正方形/長方形 217">
            <a:extLst>
              <a:ext uri="{FF2B5EF4-FFF2-40B4-BE49-F238E27FC236}">
                <a16:creationId xmlns:a16="http://schemas.microsoft.com/office/drawing/2014/main" id="{C6F78F76-F442-12EE-919A-D07C16CBF1A2}"/>
              </a:ext>
            </a:extLst>
          </p:cNvPr>
          <p:cNvSpPr/>
          <p:nvPr/>
        </p:nvSpPr>
        <p:spPr>
          <a:xfrm>
            <a:off x="5825246" y="4760074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正方形/長方形 218">
            <a:extLst>
              <a:ext uri="{FF2B5EF4-FFF2-40B4-BE49-F238E27FC236}">
                <a16:creationId xmlns:a16="http://schemas.microsoft.com/office/drawing/2014/main" id="{D8BD9CA3-B86E-AE69-BB90-74D6B486640E}"/>
              </a:ext>
            </a:extLst>
          </p:cNvPr>
          <p:cNvSpPr/>
          <p:nvPr/>
        </p:nvSpPr>
        <p:spPr>
          <a:xfrm>
            <a:off x="1372288" y="4765084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正方形/長方形 219">
            <a:extLst>
              <a:ext uri="{FF2B5EF4-FFF2-40B4-BE49-F238E27FC236}">
                <a16:creationId xmlns:a16="http://schemas.microsoft.com/office/drawing/2014/main" id="{BF8D2AD7-F60D-5496-9A70-10E4A216B9F2}"/>
              </a:ext>
            </a:extLst>
          </p:cNvPr>
          <p:cNvSpPr/>
          <p:nvPr/>
        </p:nvSpPr>
        <p:spPr>
          <a:xfrm>
            <a:off x="5835182" y="1308299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正方形/長方形 220">
            <a:extLst>
              <a:ext uri="{FF2B5EF4-FFF2-40B4-BE49-F238E27FC236}">
                <a16:creationId xmlns:a16="http://schemas.microsoft.com/office/drawing/2014/main" id="{9BBF85B8-60CE-A9F4-64D4-8B43A3AEBDDB}"/>
              </a:ext>
            </a:extLst>
          </p:cNvPr>
          <p:cNvSpPr/>
          <p:nvPr/>
        </p:nvSpPr>
        <p:spPr>
          <a:xfrm>
            <a:off x="10353367" y="1318551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" name="正方形/長方形 221">
            <a:extLst>
              <a:ext uri="{FF2B5EF4-FFF2-40B4-BE49-F238E27FC236}">
                <a16:creationId xmlns:a16="http://schemas.microsoft.com/office/drawing/2014/main" id="{59C1C449-AD7B-626D-5B33-02A485F500E1}"/>
              </a:ext>
            </a:extLst>
          </p:cNvPr>
          <p:cNvSpPr/>
          <p:nvPr/>
        </p:nvSpPr>
        <p:spPr>
          <a:xfrm>
            <a:off x="14880655" y="7122325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3" name="正方形/長方形 222">
            <a:extLst>
              <a:ext uri="{FF2B5EF4-FFF2-40B4-BE49-F238E27FC236}">
                <a16:creationId xmlns:a16="http://schemas.microsoft.com/office/drawing/2014/main" id="{171B50EA-9305-3AA3-CF71-131AC7EE3240}"/>
              </a:ext>
            </a:extLst>
          </p:cNvPr>
          <p:cNvSpPr/>
          <p:nvPr/>
        </p:nvSpPr>
        <p:spPr>
          <a:xfrm>
            <a:off x="14882982" y="6122671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正方形/長方形 223">
            <a:extLst>
              <a:ext uri="{FF2B5EF4-FFF2-40B4-BE49-F238E27FC236}">
                <a16:creationId xmlns:a16="http://schemas.microsoft.com/office/drawing/2014/main" id="{DF78E940-7010-2784-5C3D-F5188FF2D3E2}"/>
              </a:ext>
            </a:extLst>
          </p:cNvPr>
          <p:cNvSpPr/>
          <p:nvPr/>
        </p:nvSpPr>
        <p:spPr>
          <a:xfrm>
            <a:off x="14877253" y="4762980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正方形/長方形 224">
            <a:extLst>
              <a:ext uri="{FF2B5EF4-FFF2-40B4-BE49-F238E27FC236}">
                <a16:creationId xmlns:a16="http://schemas.microsoft.com/office/drawing/2014/main" id="{B7F0E620-3135-F606-239B-D3B4F3AADF62}"/>
              </a:ext>
            </a:extLst>
          </p:cNvPr>
          <p:cNvSpPr/>
          <p:nvPr/>
        </p:nvSpPr>
        <p:spPr>
          <a:xfrm>
            <a:off x="14883407" y="3778553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正方形/長方形 225">
            <a:extLst>
              <a:ext uri="{FF2B5EF4-FFF2-40B4-BE49-F238E27FC236}">
                <a16:creationId xmlns:a16="http://schemas.microsoft.com/office/drawing/2014/main" id="{9DC45A08-8C57-D52C-BA3F-3E75BA958F09}"/>
              </a:ext>
            </a:extLst>
          </p:cNvPr>
          <p:cNvSpPr/>
          <p:nvPr/>
        </p:nvSpPr>
        <p:spPr>
          <a:xfrm>
            <a:off x="12549120" y="7124700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正方形/長方形 226">
            <a:extLst>
              <a:ext uri="{FF2B5EF4-FFF2-40B4-BE49-F238E27FC236}">
                <a16:creationId xmlns:a16="http://schemas.microsoft.com/office/drawing/2014/main" id="{747AEA9A-3FAD-B18E-8F8C-2290D497D7A0}"/>
              </a:ext>
            </a:extLst>
          </p:cNvPr>
          <p:cNvSpPr/>
          <p:nvPr/>
        </p:nvSpPr>
        <p:spPr>
          <a:xfrm>
            <a:off x="10388261" y="7132633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正方形/長方形 227">
            <a:extLst>
              <a:ext uri="{FF2B5EF4-FFF2-40B4-BE49-F238E27FC236}">
                <a16:creationId xmlns:a16="http://schemas.microsoft.com/office/drawing/2014/main" id="{8D9D427C-7385-4709-2BEC-E81A5013B9DB}"/>
              </a:ext>
            </a:extLst>
          </p:cNvPr>
          <p:cNvSpPr/>
          <p:nvPr/>
        </p:nvSpPr>
        <p:spPr>
          <a:xfrm>
            <a:off x="8041959" y="7142127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正方形/長方形 228">
            <a:extLst>
              <a:ext uri="{FF2B5EF4-FFF2-40B4-BE49-F238E27FC236}">
                <a16:creationId xmlns:a16="http://schemas.microsoft.com/office/drawing/2014/main" id="{08D88211-E465-AA59-8F00-B461AE0B1341}"/>
              </a:ext>
            </a:extLst>
          </p:cNvPr>
          <p:cNvSpPr/>
          <p:nvPr/>
        </p:nvSpPr>
        <p:spPr>
          <a:xfrm>
            <a:off x="12541754" y="6134578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0" name="正方形/長方形 229">
            <a:extLst>
              <a:ext uri="{FF2B5EF4-FFF2-40B4-BE49-F238E27FC236}">
                <a16:creationId xmlns:a16="http://schemas.microsoft.com/office/drawing/2014/main" id="{813E23D7-1D15-4647-5B90-77F4B570BDA2}"/>
              </a:ext>
            </a:extLst>
          </p:cNvPr>
          <p:cNvSpPr/>
          <p:nvPr/>
        </p:nvSpPr>
        <p:spPr>
          <a:xfrm>
            <a:off x="10399482" y="6117238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正方形/長方形 230">
            <a:extLst>
              <a:ext uri="{FF2B5EF4-FFF2-40B4-BE49-F238E27FC236}">
                <a16:creationId xmlns:a16="http://schemas.microsoft.com/office/drawing/2014/main" id="{F4FAA68C-264D-B1DE-0730-33FD07BB1954}"/>
              </a:ext>
            </a:extLst>
          </p:cNvPr>
          <p:cNvSpPr/>
          <p:nvPr/>
        </p:nvSpPr>
        <p:spPr>
          <a:xfrm>
            <a:off x="12536025" y="3754723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正方形/長方形 231">
            <a:extLst>
              <a:ext uri="{FF2B5EF4-FFF2-40B4-BE49-F238E27FC236}">
                <a16:creationId xmlns:a16="http://schemas.microsoft.com/office/drawing/2014/main" id="{54F85A3C-5A77-3D13-C182-A494A34FF437}"/>
              </a:ext>
            </a:extLst>
          </p:cNvPr>
          <p:cNvSpPr/>
          <p:nvPr/>
        </p:nvSpPr>
        <p:spPr>
          <a:xfrm>
            <a:off x="12540029" y="4775233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正方形/長方形 232">
            <a:extLst>
              <a:ext uri="{FF2B5EF4-FFF2-40B4-BE49-F238E27FC236}">
                <a16:creationId xmlns:a16="http://schemas.microsoft.com/office/drawing/2014/main" id="{61258510-5269-4219-A38C-124786150162}"/>
              </a:ext>
            </a:extLst>
          </p:cNvPr>
          <p:cNvSpPr/>
          <p:nvPr/>
        </p:nvSpPr>
        <p:spPr>
          <a:xfrm>
            <a:off x="10360785" y="4762042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正方形/長方形 233">
            <a:extLst>
              <a:ext uri="{FF2B5EF4-FFF2-40B4-BE49-F238E27FC236}">
                <a16:creationId xmlns:a16="http://schemas.microsoft.com/office/drawing/2014/main" id="{10796DD3-0F6A-D4EC-3260-DFEF778075FF}"/>
              </a:ext>
            </a:extLst>
          </p:cNvPr>
          <p:cNvSpPr/>
          <p:nvPr/>
        </p:nvSpPr>
        <p:spPr>
          <a:xfrm>
            <a:off x="10365589" y="3762498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正方形/長方形 234">
            <a:extLst>
              <a:ext uri="{FF2B5EF4-FFF2-40B4-BE49-F238E27FC236}">
                <a16:creationId xmlns:a16="http://schemas.microsoft.com/office/drawing/2014/main" id="{AD00879D-82F9-3D9F-F343-ED8566548F07}"/>
              </a:ext>
            </a:extLst>
          </p:cNvPr>
          <p:cNvSpPr/>
          <p:nvPr/>
        </p:nvSpPr>
        <p:spPr>
          <a:xfrm>
            <a:off x="10360785" y="2307176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正方形/長方形 235">
            <a:extLst>
              <a:ext uri="{FF2B5EF4-FFF2-40B4-BE49-F238E27FC236}">
                <a16:creationId xmlns:a16="http://schemas.microsoft.com/office/drawing/2014/main" id="{4D6FEE38-C1AB-03A6-27B0-0908F1D27DAD}"/>
              </a:ext>
            </a:extLst>
          </p:cNvPr>
          <p:cNvSpPr/>
          <p:nvPr/>
        </p:nvSpPr>
        <p:spPr>
          <a:xfrm>
            <a:off x="17087519" y="7121507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正方形/長方形 236">
            <a:extLst>
              <a:ext uri="{FF2B5EF4-FFF2-40B4-BE49-F238E27FC236}">
                <a16:creationId xmlns:a16="http://schemas.microsoft.com/office/drawing/2014/main" id="{5AB6C032-BE42-0640-70CF-BBDED7965F50}"/>
              </a:ext>
            </a:extLst>
          </p:cNvPr>
          <p:cNvSpPr/>
          <p:nvPr/>
        </p:nvSpPr>
        <p:spPr>
          <a:xfrm>
            <a:off x="17087519" y="6132725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正方形/長方形 237">
            <a:extLst>
              <a:ext uri="{FF2B5EF4-FFF2-40B4-BE49-F238E27FC236}">
                <a16:creationId xmlns:a16="http://schemas.microsoft.com/office/drawing/2014/main" id="{8775C981-379C-8CE5-6F0E-52F321D2D170}"/>
              </a:ext>
            </a:extLst>
          </p:cNvPr>
          <p:cNvSpPr/>
          <p:nvPr/>
        </p:nvSpPr>
        <p:spPr>
          <a:xfrm>
            <a:off x="17095550" y="4765174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正方形/長方形 238">
            <a:extLst>
              <a:ext uri="{FF2B5EF4-FFF2-40B4-BE49-F238E27FC236}">
                <a16:creationId xmlns:a16="http://schemas.microsoft.com/office/drawing/2014/main" id="{F1AD5161-2085-E810-FC36-8FE82C872871}"/>
              </a:ext>
            </a:extLst>
          </p:cNvPr>
          <p:cNvSpPr/>
          <p:nvPr/>
        </p:nvSpPr>
        <p:spPr>
          <a:xfrm>
            <a:off x="17087519" y="3788717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正方形/長方形 239">
            <a:extLst>
              <a:ext uri="{FF2B5EF4-FFF2-40B4-BE49-F238E27FC236}">
                <a16:creationId xmlns:a16="http://schemas.microsoft.com/office/drawing/2014/main" id="{7DEC6024-AF8A-A229-1B89-62295E809A63}"/>
              </a:ext>
            </a:extLst>
          </p:cNvPr>
          <p:cNvSpPr/>
          <p:nvPr/>
        </p:nvSpPr>
        <p:spPr>
          <a:xfrm>
            <a:off x="17087519" y="2296797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正方形/長方形 240">
            <a:extLst>
              <a:ext uri="{FF2B5EF4-FFF2-40B4-BE49-F238E27FC236}">
                <a16:creationId xmlns:a16="http://schemas.microsoft.com/office/drawing/2014/main" id="{5AA6F146-C65D-169F-B2FC-78411997A3EA}"/>
              </a:ext>
            </a:extLst>
          </p:cNvPr>
          <p:cNvSpPr/>
          <p:nvPr/>
        </p:nvSpPr>
        <p:spPr>
          <a:xfrm>
            <a:off x="17087519" y="1314804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正方形/長方形 241">
            <a:extLst>
              <a:ext uri="{FF2B5EF4-FFF2-40B4-BE49-F238E27FC236}">
                <a16:creationId xmlns:a16="http://schemas.microsoft.com/office/drawing/2014/main" id="{7CA59F47-E70B-97E9-4D20-69CFB1746DA7}"/>
              </a:ext>
            </a:extLst>
          </p:cNvPr>
          <p:cNvSpPr/>
          <p:nvPr/>
        </p:nvSpPr>
        <p:spPr>
          <a:xfrm>
            <a:off x="14868885" y="2291180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正方形/長方形 242">
            <a:extLst>
              <a:ext uri="{FF2B5EF4-FFF2-40B4-BE49-F238E27FC236}">
                <a16:creationId xmlns:a16="http://schemas.microsoft.com/office/drawing/2014/main" id="{1FE976D2-6BBC-1AFA-6371-8E61E1D1503A}"/>
              </a:ext>
            </a:extLst>
          </p:cNvPr>
          <p:cNvSpPr/>
          <p:nvPr/>
        </p:nvSpPr>
        <p:spPr>
          <a:xfrm>
            <a:off x="14871697" y="1298652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正方形/長方形 243">
            <a:extLst>
              <a:ext uri="{FF2B5EF4-FFF2-40B4-BE49-F238E27FC236}">
                <a16:creationId xmlns:a16="http://schemas.microsoft.com/office/drawing/2014/main" id="{C76255F6-DC41-9347-7DEB-9B0566DE1C16}"/>
              </a:ext>
            </a:extLst>
          </p:cNvPr>
          <p:cNvSpPr/>
          <p:nvPr/>
        </p:nvSpPr>
        <p:spPr>
          <a:xfrm>
            <a:off x="12519957" y="2302498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正方形/長方形 244">
            <a:extLst>
              <a:ext uri="{FF2B5EF4-FFF2-40B4-BE49-F238E27FC236}">
                <a16:creationId xmlns:a16="http://schemas.microsoft.com/office/drawing/2014/main" id="{BB90F66B-F8A5-F5DB-1EF9-68E20BF8B58B}"/>
              </a:ext>
            </a:extLst>
          </p:cNvPr>
          <p:cNvSpPr/>
          <p:nvPr/>
        </p:nvSpPr>
        <p:spPr>
          <a:xfrm>
            <a:off x="12519957" y="1298652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正方形/長方形 245">
            <a:extLst>
              <a:ext uri="{FF2B5EF4-FFF2-40B4-BE49-F238E27FC236}">
                <a16:creationId xmlns:a16="http://schemas.microsoft.com/office/drawing/2014/main" id="{980A1202-B547-E409-93EB-EAF9790CA4CF}"/>
              </a:ext>
            </a:extLst>
          </p:cNvPr>
          <p:cNvSpPr/>
          <p:nvPr/>
        </p:nvSpPr>
        <p:spPr>
          <a:xfrm>
            <a:off x="1380483" y="8505777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正方形/長方形 246">
            <a:extLst>
              <a:ext uri="{FF2B5EF4-FFF2-40B4-BE49-F238E27FC236}">
                <a16:creationId xmlns:a16="http://schemas.microsoft.com/office/drawing/2014/main" id="{3B557867-EDF5-4AA0-C456-810F94C68929}"/>
              </a:ext>
            </a:extLst>
          </p:cNvPr>
          <p:cNvSpPr/>
          <p:nvPr/>
        </p:nvSpPr>
        <p:spPr>
          <a:xfrm>
            <a:off x="1359690" y="9507833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正方形/長方形 247">
            <a:extLst>
              <a:ext uri="{FF2B5EF4-FFF2-40B4-BE49-F238E27FC236}">
                <a16:creationId xmlns:a16="http://schemas.microsoft.com/office/drawing/2014/main" id="{6754B6C9-6609-65D6-919E-8B5DA4E9F4A1}"/>
              </a:ext>
            </a:extLst>
          </p:cNvPr>
          <p:cNvSpPr/>
          <p:nvPr/>
        </p:nvSpPr>
        <p:spPr>
          <a:xfrm>
            <a:off x="3534071" y="9504413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正方形/長方形 248">
            <a:extLst>
              <a:ext uri="{FF2B5EF4-FFF2-40B4-BE49-F238E27FC236}">
                <a16:creationId xmlns:a16="http://schemas.microsoft.com/office/drawing/2014/main" id="{B31AAB59-841A-75B2-E602-A0D902EF78A6}"/>
              </a:ext>
            </a:extLst>
          </p:cNvPr>
          <p:cNvSpPr/>
          <p:nvPr/>
        </p:nvSpPr>
        <p:spPr>
          <a:xfrm>
            <a:off x="3544953" y="8520567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>
            <a:extLst>
              <a:ext uri="{FF2B5EF4-FFF2-40B4-BE49-F238E27FC236}">
                <a16:creationId xmlns:a16="http://schemas.microsoft.com/office/drawing/2014/main" id="{E696EDFC-A49C-FC0F-5DCC-9C098CEF4750}"/>
              </a:ext>
            </a:extLst>
          </p:cNvPr>
          <p:cNvSpPr/>
          <p:nvPr/>
        </p:nvSpPr>
        <p:spPr>
          <a:xfrm>
            <a:off x="5841393" y="9527868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>
            <a:extLst>
              <a:ext uri="{FF2B5EF4-FFF2-40B4-BE49-F238E27FC236}">
                <a16:creationId xmlns:a16="http://schemas.microsoft.com/office/drawing/2014/main" id="{58475B87-6A21-C5D2-610B-96F8D81A9D54}"/>
              </a:ext>
            </a:extLst>
          </p:cNvPr>
          <p:cNvSpPr/>
          <p:nvPr/>
        </p:nvSpPr>
        <p:spPr>
          <a:xfrm>
            <a:off x="8027582" y="9529793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>
            <a:extLst>
              <a:ext uri="{FF2B5EF4-FFF2-40B4-BE49-F238E27FC236}">
                <a16:creationId xmlns:a16="http://schemas.microsoft.com/office/drawing/2014/main" id="{79F4F4E2-6D8F-4EF5-82BE-E2D65D1556BA}"/>
              </a:ext>
            </a:extLst>
          </p:cNvPr>
          <p:cNvSpPr/>
          <p:nvPr/>
        </p:nvSpPr>
        <p:spPr>
          <a:xfrm>
            <a:off x="5832516" y="8530937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正方形/長方形 252">
            <a:extLst>
              <a:ext uri="{FF2B5EF4-FFF2-40B4-BE49-F238E27FC236}">
                <a16:creationId xmlns:a16="http://schemas.microsoft.com/office/drawing/2014/main" id="{9BAA200D-DE1C-C53F-C846-D7AC495C4D22}"/>
              </a:ext>
            </a:extLst>
          </p:cNvPr>
          <p:cNvSpPr/>
          <p:nvPr/>
        </p:nvSpPr>
        <p:spPr>
          <a:xfrm>
            <a:off x="8026113" y="8529221"/>
            <a:ext cx="1000679" cy="588364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テキスト ボックス 253">
            <a:extLst>
              <a:ext uri="{FF2B5EF4-FFF2-40B4-BE49-F238E27FC236}">
                <a16:creationId xmlns:a16="http://schemas.microsoft.com/office/drawing/2014/main" id="{ABC883D8-D6C4-4926-D2E1-CD61818F3E68}"/>
              </a:ext>
            </a:extLst>
          </p:cNvPr>
          <p:cNvSpPr txBox="1"/>
          <p:nvPr/>
        </p:nvSpPr>
        <p:spPr>
          <a:xfrm>
            <a:off x="4774449" y="1298102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E416989F-B746-B270-B421-D8106B80B334}"/>
              </a:ext>
            </a:extLst>
          </p:cNvPr>
          <p:cNvSpPr txBox="1"/>
          <p:nvPr/>
        </p:nvSpPr>
        <p:spPr>
          <a:xfrm>
            <a:off x="6981555" y="2317213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1ED5B2FF-1552-07E6-2E3E-8EC4ADB082A3}"/>
              </a:ext>
            </a:extLst>
          </p:cNvPr>
          <p:cNvSpPr txBox="1"/>
          <p:nvPr/>
        </p:nvSpPr>
        <p:spPr>
          <a:xfrm>
            <a:off x="4761852" y="6116998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7" name="テキスト ボックス 256">
            <a:extLst>
              <a:ext uri="{FF2B5EF4-FFF2-40B4-BE49-F238E27FC236}">
                <a16:creationId xmlns:a16="http://schemas.microsoft.com/office/drawing/2014/main" id="{C8F931F1-29E3-8F73-71EC-3E763EC7B001}"/>
              </a:ext>
            </a:extLst>
          </p:cNvPr>
          <p:cNvSpPr txBox="1"/>
          <p:nvPr/>
        </p:nvSpPr>
        <p:spPr>
          <a:xfrm>
            <a:off x="2491295" y="6128440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8" name="テキスト ボックス 257">
            <a:extLst>
              <a:ext uri="{FF2B5EF4-FFF2-40B4-BE49-F238E27FC236}">
                <a16:creationId xmlns:a16="http://schemas.microsoft.com/office/drawing/2014/main" id="{0B9B53FF-1D94-F4C4-BF90-022C273F8E15}"/>
              </a:ext>
            </a:extLst>
          </p:cNvPr>
          <p:cNvSpPr txBox="1"/>
          <p:nvPr/>
        </p:nvSpPr>
        <p:spPr>
          <a:xfrm>
            <a:off x="4752345" y="4748724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8FEDF6A4-ED79-2C7B-8FF7-52EDC70AD69E}"/>
              </a:ext>
            </a:extLst>
          </p:cNvPr>
          <p:cNvSpPr txBox="1"/>
          <p:nvPr/>
        </p:nvSpPr>
        <p:spPr>
          <a:xfrm>
            <a:off x="4763326" y="3791982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858D22CA-277C-10B9-E808-E0DCFDEE9640}"/>
              </a:ext>
            </a:extLst>
          </p:cNvPr>
          <p:cNvSpPr txBox="1"/>
          <p:nvPr/>
        </p:nvSpPr>
        <p:spPr>
          <a:xfrm>
            <a:off x="2497232" y="3780974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1" name="テキスト ボックス 260">
            <a:extLst>
              <a:ext uri="{FF2B5EF4-FFF2-40B4-BE49-F238E27FC236}">
                <a16:creationId xmlns:a16="http://schemas.microsoft.com/office/drawing/2014/main" id="{A947AE58-AC54-6704-D523-A22AED9C59DE}"/>
              </a:ext>
            </a:extLst>
          </p:cNvPr>
          <p:cNvSpPr txBox="1"/>
          <p:nvPr/>
        </p:nvSpPr>
        <p:spPr>
          <a:xfrm>
            <a:off x="2488676" y="4774342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2" name="テキスト ボックス 261">
            <a:extLst>
              <a:ext uri="{FF2B5EF4-FFF2-40B4-BE49-F238E27FC236}">
                <a16:creationId xmlns:a16="http://schemas.microsoft.com/office/drawing/2014/main" id="{37D66418-F0E8-F93B-A5C4-CEF947AD13C7}"/>
              </a:ext>
            </a:extLst>
          </p:cNvPr>
          <p:cNvSpPr txBox="1"/>
          <p:nvPr/>
        </p:nvSpPr>
        <p:spPr>
          <a:xfrm>
            <a:off x="294432" y="6135314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3" name="テキスト ボックス 262">
            <a:extLst>
              <a:ext uri="{FF2B5EF4-FFF2-40B4-BE49-F238E27FC236}">
                <a16:creationId xmlns:a16="http://schemas.microsoft.com/office/drawing/2014/main" id="{4C972D7C-4F6D-B06C-CAF4-0EF5230A1389}"/>
              </a:ext>
            </a:extLst>
          </p:cNvPr>
          <p:cNvSpPr txBox="1"/>
          <p:nvPr/>
        </p:nvSpPr>
        <p:spPr>
          <a:xfrm>
            <a:off x="306206" y="4714560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4" name="テキスト ボックス 263">
            <a:extLst>
              <a:ext uri="{FF2B5EF4-FFF2-40B4-BE49-F238E27FC236}">
                <a16:creationId xmlns:a16="http://schemas.microsoft.com/office/drawing/2014/main" id="{4534FDDA-F9EE-519C-51AE-2638FC7F04F7}"/>
              </a:ext>
            </a:extLst>
          </p:cNvPr>
          <p:cNvSpPr txBox="1"/>
          <p:nvPr/>
        </p:nvSpPr>
        <p:spPr>
          <a:xfrm>
            <a:off x="309725" y="3782609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E1AD30F3-9EA1-83EB-6272-551343A86FB6}"/>
              </a:ext>
            </a:extLst>
          </p:cNvPr>
          <p:cNvSpPr txBox="1"/>
          <p:nvPr/>
        </p:nvSpPr>
        <p:spPr>
          <a:xfrm>
            <a:off x="4761852" y="2293304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A68E3B05-6A38-A9D3-66B0-57B16AB73C2B}"/>
              </a:ext>
            </a:extLst>
          </p:cNvPr>
          <p:cNvSpPr txBox="1"/>
          <p:nvPr/>
        </p:nvSpPr>
        <p:spPr>
          <a:xfrm>
            <a:off x="11467637" y="4777256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7" name="テキスト ボックス 266">
            <a:extLst>
              <a:ext uri="{FF2B5EF4-FFF2-40B4-BE49-F238E27FC236}">
                <a16:creationId xmlns:a16="http://schemas.microsoft.com/office/drawing/2014/main" id="{FE00A92D-1AD3-5706-C1FD-9F8C2B67F11F}"/>
              </a:ext>
            </a:extLst>
          </p:cNvPr>
          <p:cNvSpPr txBox="1"/>
          <p:nvPr/>
        </p:nvSpPr>
        <p:spPr>
          <a:xfrm>
            <a:off x="11464247" y="3742923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8" name="テキスト ボックス 267">
            <a:extLst>
              <a:ext uri="{FF2B5EF4-FFF2-40B4-BE49-F238E27FC236}">
                <a16:creationId xmlns:a16="http://schemas.microsoft.com/office/drawing/2014/main" id="{3D1C5975-173F-A583-0E31-89311B93A3F7}"/>
              </a:ext>
            </a:extLst>
          </p:cNvPr>
          <p:cNvSpPr txBox="1"/>
          <p:nvPr/>
        </p:nvSpPr>
        <p:spPr>
          <a:xfrm>
            <a:off x="273007" y="7124727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id="{FB36608D-3E7C-3A5F-6386-68325F0EC1F0}"/>
              </a:ext>
            </a:extLst>
          </p:cNvPr>
          <p:cNvSpPr txBox="1"/>
          <p:nvPr/>
        </p:nvSpPr>
        <p:spPr>
          <a:xfrm>
            <a:off x="2491295" y="7125865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7935CDA7-D6B1-BDB3-75A9-30327C23536E}"/>
              </a:ext>
            </a:extLst>
          </p:cNvPr>
          <p:cNvSpPr txBox="1"/>
          <p:nvPr/>
        </p:nvSpPr>
        <p:spPr>
          <a:xfrm>
            <a:off x="4722801" y="7120497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1" name="テキスト ボックス 270">
            <a:extLst>
              <a:ext uri="{FF2B5EF4-FFF2-40B4-BE49-F238E27FC236}">
                <a16:creationId xmlns:a16="http://schemas.microsoft.com/office/drawing/2014/main" id="{780C6C83-15D9-D8A8-356A-C8E63D5DC8B3}"/>
              </a:ext>
            </a:extLst>
          </p:cNvPr>
          <p:cNvSpPr txBox="1"/>
          <p:nvPr/>
        </p:nvSpPr>
        <p:spPr>
          <a:xfrm>
            <a:off x="5677726" y="4706382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F602FF4A-11E6-099B-85E3-69D5B8A33DDF}"/>
              </a:ext>
            </a:extLst>
          </p:cNvPr>
          <p:cNvSpPr txBox="1"/>
          <p:nvPr/>
        </p:nvSpPr>
        <p:spPr>
          <a:xfrm>
            <a:off x="6963270" y="7147011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EF6C3C70-65A4-1E49-DBFE-350AAD7C171F}"/>
              </a:ext>
            </a:extLst>
          </p:cNvPr>
          <p:cNvSpPr txBox="1"/>
          <p:nvPr/>
        </p:nvSpPr>
        <p:spPr>
          <a:xfrm>
            <a:off x="9323933" y="7169372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1C29B1D8-E9EE-4B57-15DA-33B6EC67BD76}"/>
              </a:ext>
            </a:extLst>
          </p:cNvPr>
          <p:cNvSpPr txBox="1"/>
          <p:nvPr/>
        </p:nvSpPr>
        <p:spPr>
          <a:xfrm>
            <a:off x="9319216" y="6128440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00B210FF-8E1C-4266-01B8-BC4194D8D566}"/>
              </a:ext>
            </a:extLst>
          </p:cNvPr>
          <p:cNvSpPr txBox="1"/>
          <p:nvPr/>
        </p:nvSpPr>
        <p:spPr>
          <a:xfrm>
            <a:off x="6953777" y="6128440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407B60A2-A908-F440-FD09-B181054D6B5C}"/>
              </a:ext>
            </a:extLst>
          </p:cNvPr>
          <p:cNvSpPr txBox="1"/>
          <p:nvPr/>
        </p:nvSpPr>
        <p:spPr>
          <a:xfrm>
            <a:off x="6957086" y="4751304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id="{74D9F8CD-0F71-6A2D-67DC-186AEAC47FFB}"/>
              </a:ext>
            </a:extLst>
          </p:cNvPr>
          <p:cNvSpPr txBox="1"/>
          <p:nvPr/>
        </p:nvSpPr>
        <p:spPr>
          <a:xfrm>
            <a:off x="9292154" y="3765346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56134385-63D0-96E4-91E4-87E29FCA06A2}"/>
              </a:ext>
            </a:extLst>
          </p:cNvPr>
          <p:cNvSpPr txBox="1"/>
          <p:nvPr/>
        </p:nvSpPr>
        <p:spPr>
          <a:xfrm>
            <a:off x="9323807" y="4744255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981464D7-BB5E-8AA3-26CF-13E210F7083F}"/>
              </a:ext>
            </a:extLst>
          </p:cNvPr>
          <p:cNvSpPr txBox="1"/>
          <p:nvPr/>
        </p:nvSpPr>
        <p:spPr>
          <a:xfrm>
            <a:off x="6968301" y="3753135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0" name="テキスト ボックス 279">
            <a:extLst>
              <a:ext uri="{FF2B5EF4-FFF2-40B4-BE49-F238E27FC236}">
                <a16:creationId xmlns:a16="http://schemas.microsoft.com/office/drawing/2014/main" id="{A5924B6A-C8F8-3415-86D9-33C2B7094596}"/>
              </a:ext>
            </a:extLst>
          </p:cNvPr>
          <p:cNvSpPr txBox="1"/>
          <p:nvPr/>
        </p:nvSpPr>
        <p:spPr>
          <a:xfrm>
            <a:off x="16010315" y="3776917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9AD7F476-14F7-C303-E7E3-9DD43E2F5ECE}"/>
              </a:ext>
            </a:extLst>
          </p:cNvPr>
          <p:cNvSpPr txBox="1"/>
          <p:nvPr/>
        </p:nvSpPr>
        <p:spPr>
          <a:xfrm>
            <a:off x="13797350" y="3776918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655EBD5D-67EE-74F6-3376-2384B8531762}"/>
              </a:ext>
            </a:extLst>
          </p:cNvPr>
          <p:cNvSpPr txBox="1"/>
          <p:nvPr/>
        </p:nvSpPr>
        <p:spPr>
          <a:xfrm>
            <a:off x="13777519" y="4737809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3" name="テキスト ボックス 282">
            <a:extLst>
              <a:ext uri="{FF2B5EF4-FFF2-40B4-BE49-F238E27FC236}">
                <a16:creationId xmlns:a16="http://schemas.microsoft.com/office/drawing/2014/main" id="{622DD7A9-D99D-F0B9-83A1-761D00F193F2}"/>
              </a:ext>
            </a:extLst>
          </p:cNvPr>
          <p:cNvSpPr txBox="1"/>
          <p:nvPr/>
        </p:nvSpPr>
        <p:spPr>
          <a:xfrm>
            <a:off x="13798534" y="6081341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4" name="テキスト ボックス 283">
            <a:extLst>
              <a:ext uri="{FF2B5EF4-FFF2-40B4-BE49-F238E27FC236}">
                <a16:creationId xmlns:a16="http://schemas.microsoft.com/office/drawing/2014/main" id="{FC2BD774-2628-12A8-1960-3795191B8596}"/>
              </a:ext>
            </a:extLst>
          </p:cNvPr>
          <p:cNvSpPr txBox="1"/>
          <p:nvPr/>
        </p:nvSpPr>
        <p:spPr>
          <a:xfrm>
            <a:off x="13833161" y="7125865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8F4C202E-0295-C3C1-F3A9-AC0665362DC9}"/>
              </a:ext>
            </a:extLst>
          </p:cNvPr>
          <p:cNvSpPr txBox="1"/>
          <p:nvPr/>
        </p:nvSpPr>
        <p:spPr>
          <a:xfrm>
            <a:off x="11479579" y="7154712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27B12BFF-6CD6-0900-86D9-F99A8BC024E0}"/>
              </a:ext>
            </a:extLst>
          </p:cNvPr>
          <p:cNvSpPr txBox="1"/>
          <p:nvPr/>
        </p:nvSpPr>
        <p:spPr>
          <a:xfrm>
            <a:off x="11477181" y="6088614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82CCFB87-CF0C-56C6-783E-D05F6E2B9E79}"/>
              </a:ext>
            </a:extLst>
          </p:cNvPr>
          <p:cNvSpPr txBox="1"/>
          <p:nvPr/>
        </p:nvSpPr>
        <p:spPr>
          <a:xfrm>
            <a:off x="4775194" y="8539706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58EC86E2-A960-6292-A5E5-D367799A3541}"/>
              </a:ext>
            </a:extLst>
          </p:cNvPr>
          <p:cNvSpPr txBox="1"/>
          <p:nvPr/>
        </p:nvSpPr>
        <p:spPr>
          <a:xfrm>
            <a:off x="6957086" y="8533306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D67DB0F4-1EB5-4C56-F1EC-BC7ED17C6BAD}"/>
              </a:ext>
            </a:extLst>
          </p:cNvPr>
          <p:cNvSpPr txBox="1"/>
          <p:nvPr/>
        </p:nvSpPr>
        <p:spPr>
          <a:xfrm>
            <a:off x="16011675" y="7112561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F03DAACB-E9EA-3B98-91B3-1290A08F7F5B}"/>
              </a:ext>
            </a:extLst>
          </p:cNvPr>
          <p:cNvSpPr txBox="1"/>
          <p:nvPr/>
        </p:nvSpPr>
        <p:spPr>
          <a:xfrm>
            <a:off x="16023018" y="6087895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6D8331D4-03D6-5D04-B9CD-327918EB3FBF}"/>
              </a:ext>
            </a:extLst>
          </p:cNvPr>
          <p:cNvSpPr txBox="1"/>
          <p:nvPr/>
        </p:nvSpPr>
        <p:spPr>
          <a:xfrm>
            <a:off x="16010315" y="4709894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070B8FB2-0C6C-118E-FBCE-B83B178B79C7}"/>
              </a:ext>
            </a:extLst>
          </p:cNvPr>
          <p:cNvSpPr txBox="1"/>
          <p:nvPr/>
        </p:nvSpPr>
        <p:spPr>
          <a:xfrm>
            <a:off x="316914" y="9475091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57A0C23B-AB28-108A-F8E2-D85CC5B40FFE}"/>
              </a:ext>
            </a:extLst>
          </p:cNvPr>
          <p:cNvSpPr txBox="1"/>
          <p:nvPr/>
        </p:nvSpPr>
        <p:spPr>
          <a:xfrm>
            <a:off x="2474295" y="8507357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4" name="テキスト ボックス 293">
            <a:extLst>
              <a:ext uri="{FF2B5EF4-FFF2-40B4-BE49-F238E27FC236}">
                <a16:creationId xmlns:a16="http://schemas.microsoft.com/office/drawing/2014/main" id="{51061B2F-F653-89DE-AC8E-7F383F44F5FC}"/>
              </a:ext>
            </a:extLst>
          </p:cNvPr>
          <p:cNvSpPr txBox="1"/>
          <p:nvPr/>
        </p:nvSpPr>
        <p:spPr>
          <a:xfrm>
            <a:off x="2514082" y="9491627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5" name="テキスト ボックス 294">
            <a:extLst>
              <a:ext uri="{FF2B5EF4-FFF2-40B4-BE49-F238E27FC236}">
                <a16:creationId xmlns:a16="http://schemas.microsoft.com/office/drawing/2014/main" id="{0E6C3C45-5815-C657-C334-A932189C64A2}"/>
              </a:ext>
            </a:extLst>
          </p:cNvPr>
          <p:cNvSpPr txBox="1"/>
          <p:nvPr/>
        </p:nvSpPr>
        <p:spPr>
          <a:xfrm>
            <a:off x="6979874" y="9519614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FCBF1CA9-99C2-B80D-C3D8-40B6DC11544E}"/>
              </a:ext>
            </a:extLst>
          </p:cNvPr>
          <p:cNvSpPr txBox="1"/>
          <p:nvPr/>
        </p:nvSpPr>
        <p:spPr>
          <a:xfrm>
            <a:off x="4794442" y="9517993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E60C9A4A-C215-FCA9-CB9A-B8FB26A220C5}"/>
              </a:ext>
            </a:extLst>
          </p:cNvPr>
          <p:cNvSpPr txBox="1"/>
          <p:nvPr/>
        </p:nvSpPr>
        <p:spPr>
          <a:xfrm>
            <a:off x="317736" y="8493977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8" name="テキスト ボックス 297">
            <a:extLst>
              <a:ext uri="{FF2B5EF4-FFF2-40B4-BE49-F238E27FC236}">
                <a16:creationId xmlns:a16="http://schemas.microsoft.com/office/drawing/2014/main" id="{C79B4B33-14D5-AE5E-B6AC-83592DE92300}"/>
              </a:ext>
            </a:extLst>
          </p:cNvPr>
          <p:cNvSpPr txBox="1"/>
          <p:nvPr/>
        </p:nvSpPr>
        <p:spPr>
          <a:xfrm>
            <a:off x="16002646" y="1292802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9" name="テキスト ボックス 298">
            <a:extLst>
              <a:ext uri="{FF2B5EF4-FFF2-40B4-BE49-F238E27FC236}">
                <a16:creationId xmlns:a16="http://schemas.microsoft.com/office/drawing/2014/main" id="{D2549E98-AEBF-89F1-4AB0-102998E11033}"/>
              </a:ext>
            </a:extLst>
          </p:cNvPr>
          <p:cNvSpPr txBox="1"/>
          <p:nvPr/>
        </p:nvSpPr>
        <p:spPr>
          <a:xfrm>
            <a:off x="16012957" y="2274924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0" name="テキスト ボックス 299">
            <a:extLst>
              <a:ext uri="{FF2B5EF4-FFF2-40B4-BE49-F238E27FC236}">
                <a16:creationId xmlns:a16="http://schemas.microsoft.com/office/drawing/2014/main" id="{50CE6655-A13A-C03E-4F13-5E3B0F4527E5}"/>
              </a:ext>
            </a:extLst>
          </p:cNvPr>
          <p:cNvSpPr txBox="1"/>
          <p:nvPr/>
        </p:nvSpPr>
        <p:spPr>
          <a:xfrm>
            <a:off x="13826563" y="2277021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1" name="テキスト ボックス 300">
            <a:extLst>
              <a:ext uri="{FF2B5EF4-FFF2-40B4-BE49-F238E27FC236}">
                <a16:creationId xmlns:a16="http://schemas.microsoft.com/office/drawing/2014/main" id="{5E054547-521C-C372-0092-9D610474AF74}"/>
              </a:ext>
            </a:extLst>
          </p:cNvPr>
          <p:cNvSpPr txBox="1"/>
          <p:nvPr/>
        </p:nvSpPr>
        <p:spPr>
          <a:xfrm>
            <a:off x="13838017" y="1295030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2" name="テキスト ボックス 301">
            <a:extLst>
              <a:ext uri="{FF2B5EF4-FFF2-40B4-BE49-F238E27FC236}">
                <a16:creationId xmlns:a16="http://schemas.microsoft.com/office/drawing/2014/main" id="{255A1796-2E28-3B6C-373A-61910835E3F9}"/>
              </a:ext>
            </a:extLst>
          </p:cNvPr>
          <p:cNvSpPr txBox="1"/>
          <p:nvPr/>
        </p:nvSpPr>
        <p:spPr>
          <a:xfrm>
            <a:off x="11483678" y="2288339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3" name="テキスト ボックス 302">
            <a:extLst>
              <a:ext uri="{FF2B5EF4-FFF2-40B4-BE49-F238E27FC236}">
                <a16:creationId xmlns:a16="http://schemas.microsoft.com/office/drawing/2014/main" id="{97D8C11C-6882-AE7B-95D1-F4576E55AA1E}"/>
              </a:ext>
            </a:extLst>
          </p:cNvPr>
          <p:cNvSpPr txBox="1"/>
          <p:nvPr/>
        </p:nvSpPr>
        <p:spPr>
          <a:xfrm>
            <a:off x="11464247" y="1311926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4" name="テキスト ボックス 303">
            <a:extLst>
              <a:ext uri="{FF2B5EF4-FFF2-40B4-BE49-F238E27FC236}">
                <a16:creationId xmlns:a16="http://schemas.microsoft.com/office/drawing/2014/main" id="{F64A5A34-571F-C351-416A-DA4BB7DBF08F}"/>
              </a:ext>
            </a:extLst>
          </p:cNvPr>
          <p:cNvSpPr txBox="1"/>
          <p:nvPr/>
        </p:nvSpPr>
        <p:spPr>
          <a:xfrm>
            <a:off x="9300424" y="2272841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5" name="テキスト ボックス 304">
            <a:extLst>
              <a:ext uri="{FF2B5EF4-FFF2-40B4-BE49-F238E27FC236}">
                <a16:creationId xmlns:a16="http://schemas.microsoft.com/office/drawing/2014/main" id="{F8242A57-3CD9-D1E7-A568-CD3DB4F3F184}"/>
              </a:ext>
            </a:extLst>
          </p:cNvPr>
          <p:cNvSpPr txBox="1"/>
          <p:nvPr/>
        </p:nvSpPr>
        <p:spPr>
          <a:xfrm>
            <a:off x="9292154" y="1300303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6" name="テキスト ボックス 305">
            <a:extLst>
              <a:ext uri="{FF2B5EF4-FFF2-40B4-BE49-F238E27FC236}">
                <a16:creationId xmlns:a16="http://schemas.microsoft.com/office/drawing/2014/main" id="{8B07339B-53BA-96B4-E953-8CB8C9364B83}"/>
              </a:ext>
            </a:extLst>
          </p:cNvPr>
          <p:cNvSpPr txBox="1"/>
          <p:nvPr/>
        </p:nvSpPr>
        <p:spPr>
          <a:xfrm>
            <a:off x="6976244" y="1319568"/>
            <a:ext cx="1000679" cy="600164"/>
          </a:xfrm>
          <a:prstGeom prst="rect">
            <a:avLst/>
          </a:prstGeom>
          <a:noFill/>
          <a:ln w="63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写真等貼り付け</a:t>
            </a:r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endParaRPr kumimoji="1" lang="en-US" altLang="ja-JP" sz="3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7387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1740</TotalTime>
  <Words>975</Words>
  <Application>Microsoft Office PowerPoint</Application>
  <PresentationFormat>ユーザー設定</PresentationFormat>
  <Paragraphs>657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UD デジタル 教科書体 NK-B</vt:lpstr>
      <vt:lpstr>ＭＳ ゴシック</vt:lpstr>
      <vt:lpstr>Arial</vt:lpstr>
      <vt:lpstr>メイリオ</vt:lpstr>
      <vt:lpstr>Calibri</vt:lpstr>
      <vt:lpstr>Office Theme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成果物その１</dc:title>
  <dc:creator>千田　薫</dc:creator>
  <cp:lastModifiedBy>千田　薫</cp:lastModifiedBy>
  <cp:revision>161</cp:revision>
  <cp:lastPrinted>2025-02-26T00:23:20Z</cp:lastPrinted>
  <dcterms:created xsi:type="dcterms:W3CDTF">2006-08-16T00:00:00Z</dcterms:created>
  <dcterms:modified xsi:type="dcterms:W3CDTF">2025-03-04T01:15:04Z</dcterms:modified>
  <dc:identifier>DAGVmNfCt2c</dc:identifier>
</cp:coreProperties>
</file>